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4" r:id="rId5"/>
    <p:sldId id="271" r:id="rId6"/>
    <p:sldId id="265" r:id="rId7"/>
    <p:sldId id="266" r:id="rId8"/>
    <p:sldId id="267" r:id="rId9"/>
    <p:sldId id="268" r:id="rId10"/>
    <p:sldId id="269" r:id="rId11"/>
    <p:sldId id="270" r:id="rId1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881"/>
    <a:srgbClr val="EEB760"/>
    <a:srgbClr val="179D5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2" y="-7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4" Type="http://schemas.openxmlformats.org/officeDocument/2006/relationships/slide" Target="../slides/slide9.xml"/><Relationship Id="rId1" Type="http://schemas.openxmlformats.org/officeDocument/2006/relationships/slide" Target="../slides/slide6.xml"/><Relationship Id="rId2" Type="http://schemas.openxmlformats.org/officeDocument/2006/relationships/slide" Target="../slides/slide7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1E5C9-E8AC-6246-8F20-B80C96350D20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B33FC-068F-AD4F-845D-CF597F1B9989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dirty="0" smtClean="0"/>
            <a:t>Caractère limité des </a:t>
          </a:r>
          <a:r>
            <a:rPr lang="fr-FR" sz="1800" dirty="0" err="1" smtClean="0"/>
            <a:t>rss</a:t>
          </a:r>
          <a:endParaRPr lang="fr-FR" sz="1800" dirty="0"/>
        </a:p>
      </dgm:t>
    </dgm:pt>
    <dgm:pt modelId="{61C400DD-4A90-5B4D-8DE0-09757D90A961}" type="parTrans" cxnId="{AC57C065-0735-AB48-ACCE-B8F618F9F3D3}">
      <dgm:prSet/>
      <dgm:spPr/>
      <dgm:t>
        <a:bodyPr/>
        <a:lstStyle/>
        <a:p>
          <a:endParaRPr lang="fr-FR"/>
        </a:p>
      </dgm:t>
    </dgm:pt>
    <dgm:pt modelId="{EEA7A887-3CE6-4B4D-8E1A-C75B310D2E95}" type="sibTrans" cxnId="{AC57C065-0735-AB48-ACCE-B8F618F9F3D3}">
      <dgm:prSet/>
      <dgm:spPr/>
      <dgm:t>
        <a:bodyPr/>
        <a:lstStyle/>
        <a:p>
          <a:endParaRPr lang="fr-FR"/>
        </a:p>
      </dgm:t>
    </dgm:pt>
    <dgm:pt modelId="{5DC8E27C-5ECD-0848-8074-F908218EF4E2}">
      <dgm:prSet phldrT="[Texte]" custT="1"/>
      <dgm:spPr/>
      <dgm:t>
        <a:bodyPr/>
        <a:lstStyle/>
        <a:p>
          <a:r>
            <a:rPr lang="fr-FR" sz="1200" dirty="0" smtClean="0"/>
            <a:t>Coût des aménagements </a:t>
          </a:r>
          <a:r>
            <a:rPr lang="fr-FR" sz="1200" dirty="0" err="1" smtClean="0"/>
            <a:t>flexdesk</a:t>
          </a:r>
          <a:r>
            <a:rPr lang="fr-FR" sz="1200" dirty="0" smtClean="0"/>
            <a:t>, de l’équipement pour le travail à distance</a:t>
          </a:r>
          <a:endParaRPr lang="fr-FR" sz="1200" dirty="0"/>
        </a:p>
      </dgm:t>
    </dgm:pt>
    <dgm:pt modelId="{7B97EC84-40A6-C54A-888D-C12A3455FE00}" type="parTrans" cxnId="{779EF167-D6AF-2345-BB03-D4F66B73E66A}">
      <dgm:prSet/>
      <dgm:spPr/>
      <dgm:t>
        <a:bodyPr/>
        <a:lstStyle/>
        <a:p>
          <a:endParaRPr lang="fr-FR"/>
        </a:p>
      </dgm:t>
    </dgm:pt>
    <dgm:pt modelId="{75A79F7D-C2AB-2D46-940B-B0D5BD06B924}" type="sibTrans" cxnId="{779EF167-D6AF-2345-BB03-D4F66B73E66A}">
      <dgm:prSet/>
      <dgm:spPr/>
      <dgm:t>
        <a:bodyPr/>
        <a:lstStyle/>
        <a:p>
          <a:endParaRPr lang="fr-FR"/>
        </a:p>
      </dgm:t>
    </dgm:pt>
    <dgm:pt modelId="{442A9DB3-27C1-A14B-A0A5-8977F2F00B5A}">
      <dgm:prSet phldrT="[Texte]" custT="1"/>
      <dgm:spPr>
        <a:solidFill>
          <a:srgbClr val="EEB760"/>
        </a:solidFill>
      </dgm:spPr>
      <dgm:t>
        <a:bodyPr/>
        <a:lstStyle/>
        <a:p>
          <a:r>
            <a:rPr lang="fr-FR" sz="1800" dirty="0" smtClean="0"/>
            <a:t>Proximité fonctionnelle</a:t>
          </a:r>
          <a:endParaRPr lang="fr-FR" sz="1800" dirty="0"/>
        </a:p>
      </dgm:t>
    </dgm:pt>
    <dgm:pt modelId="{08DC09D4-5000-7E40-846D-111AF0DBBF9F}" type="parTrans" cxnId="{0799CD81-8235-8843-A8DD-F48F31C893DC}">
      <dgm:prSet/>
      <dgm:spPr/>
      <dgm:t>
        <a:bodyPr/>
        <a:lstStyle/>
        <a:p>
          <a:endParaRPr lang="fr-FR"/>
        </a:p>
      </dgm:t>
    </dgm:pt>
    <dgm:pt modelId="{B3FF9E99-0EBC-6A48-9617-C8E059EACF50}" type="sibTrans" cxnId="{0799CD81-8235-8843-A8DD-F48F31C893DC}">
      <dgm:prSet/>
      <dgm:spPr/>
      <dgm:t>
        <a:bodyPr/>
        <a:lstStyle/>
        <a:p>
          <a:endParaRPr lang="fr-FR"/>
        </a:p>
      </dgm:t>
    </dgm:pt>
    <dgm:pt modelId="{0A452E12-B11F-8940-BB30-CF578EEF89A3}">
      <dgm:prSet phldrT="[Texte]" custT="1"/>
      <dgm:spPr/>
      <dgm:t>
        <a:bodyPr/>
        <a:lstStyle/>
        <a:p>
          <a:r>
            <a:rPr lang="fr-FR" sz="1200" dirty="0" smtClean="0"/>
            <a:t>Facilite l’intégration stratégique totale du management participatif</a:t>
          </a:r>
          <a:endParaRPr lang="fr-FR" sz="1200" dirty="0"/>
        </a:p>
      </dgm:t>
    </dgm:pt>
    <dgm:pt modelId="{7C11A48B-8580-EC43-86BA-652DB325ABB9}" type="parTrans" cxnId="{33749540-0348-5A40-A2AA-CF837F79D70D}">
      <dgm:prSet/>
      <dgm:spPr/>
      <dgm:t>
        <a:bodyPr/>
        <a:lstStyle/>
        <a:p>
          <a:endParaRPr lang="fr-FR"/>
        </a:p>
      </dgm:t>
    </dgm:pt>
    <dgm:pt modelId="{F249F839-D11E-B143-BA70-7283144D4F8C}" type="sibTrans" cxnId="{33749540-0348-5A40-A2AA-CF837F79D70D}">
      <dgm:prSet/>
      <dgm:spPr/>
      <dgm:t>
        <a:bodyPr/>
        <a:lstStyle/>
        <a:p>
          <a:endParaRPr lang="fr-FR"/>
        </a:p>
      </dgm:t>
    </dgm:pt>
    <dgm:pt modelId="{A1DAF14A-85FC-434A-96E1-E14999BADAB9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800" dirty="0" smtClean="0"/>
            <a:t>Proximité relationnelle et effet de grossissement</a:t>
          </a:r>
          <a:endParaRPr lang="fr-FR" sz="1800" dirty="0"/>
        </a:p>
      </dgm:t>
    </dgm:pt>
    <dgm:pt modelId="{D6EE454A-0396-7D4D-B249-382187FFB3E3}" type="parTrans" cxnId="{FF9FE634-6C06-6B4B-A188-FDA89ED13BFA}">
      <dgm:prSet/>
      <dgm:spPr/>
      <dgm:t>
        <a:bodyPr/>
        <a:lstStyle/>
        <a:p>
          <a:endParaRPr lang="fr-FR"/>
        </a:p>
      </dgm:t>
    </dgm:pt>
    <dgm:pt modelId="{D9BE540B-FDB2-3E46-BBDD-5A2D91DB6114}" type="sibTrans" cxnId="{FF9FE634-6C06-6B4B-A188-FDA89ED13BFA}">
      <dgm:prSet/>
      <dgm:spPr/>
      <dgm:t>
        <a:bodyPr/>
        <a:lstStyle/>
        <a:p>
          <a:endParaRPr lang="fr-FR"/>
        </a:p>
      </dgm:t>
    </dgm:pt>
    <dgm:pt modelId="{2849998B-639F-634F-8C01-6B01C7B13A79}">
      <dgm:prSet phldrT="[Texte]" custT="1"/>
      <dgm:spPr/>
      <dgm:t>
        <a:bodyPr/>
        <a:lstStyle/>
        <a:p>
          <a:r>
            <a:rPr lang="fr-FR" sz="1200" dirty="0" smtClean="0"/>
            <a:t> &gt;&lt; </a:t>
          </a:r>
          <a:r>
            <a:rPr lang="fr-FR" sz="1200" dirty="0" err="1" smtClean="0"/>
            <a:t>Flexdesk</a:t>
          </a:r>
          <a:r>
            <a:rPr lang="fr-FR" sz="1200" dirty="0" smtClean="0"/>
            <a:t> = dépersonnalisation, visibilité/invisibilité</a:t>
          </a:r>
          <a:endParaRPr lang="fr-FR" sz="1200" dirty="0"/>
        </a:p>
      </dgm:t>
    </dgm:pt>
    <dgm:pt modelId="{7A3521CD-BB55-8545-9CCF-34EFBC57794B}" type="parTrans" cxnId="{24CCB898-E7F7-9845-9911-4FF16488F2CF}">
      <dgm:prSet/>
      <dgm:spPr/>
      <dgm:t>
        <a:bodyPr/>
        <a:lstStyle/>
        <a:p>
          <a:endParaRPr lang="fr-FR"/>
        </a:p>
      </dgm:t>
    </dgm:pt>
    <dgm:pt modelId="{8C749015-BCAA-5144-99AA-2FEFC7766ABA}" type="sibTrans" cxnId="{24CCB898-E7F7-9845-9911-4FF16488F2CF}">
      <dgm:prSet/>
      <dgm:spPr/>
      <dgm:t>
        <a:bodyPr/>
        <a:lstStyle/>
        <a:p>
          <a:endParaRPr lang="fr-FR"/>
        </a:p>
      </dgm:t>
    </dgm:pt>
    <dgm:pt modelId="{EDF80CAC-1176-734E-B79F-1FEEFC38E34F}">
      <dgm:prSet phldrT="[Texte]" custT="1"/>
      <dgm:spPr/>
      <dgm:t>
        <a:bodyPr/>
        <a:lstStyle/>
        <a:p>
          <a:r>
            <a:rPr lang="fr-FR" sz="1200" dirty="0" smtClean="0"/>
            <a:t> Impact de l’absence d’une personne à distance</a:t>
          </a:r>
          <a:endParaRPr lang="fr-FR" sz="1200" dirty="0"/>
        </a:p>
      </dgm:t>
    </dgm:pt>
    <dgm:pt modelId="{51C57979-FB5A-AB4C-AAD2-1E81E1A198EF}" type="parTrans" cxnId="{47EC3151-C373-4047-B656-C256D5F93333}">
      <dgm:prSet/>
      <dgm:spPr/>
      <dgm:t>
        <a:bodyPr/>
        <a:lstStyle/>
        <a:p>
          <a:endParaRPr lang="fr-FR"/>
        </a:p>
      </dgm:t>
    </dgm:pt>
    <dgm:pt modelId="{4801D035-651A-1F41-B7F3-E7604BDCA581}" type="sibTrans" cxnId="{47EC3151-C373-4047-B656-C256D5F93333}">
      <dgm:prSet/>
      <dgm:spPr/>
      <dgm:t>
        <a:bodyPr/>
        <a:lstStyle/>
        <a:p>
          <a:endParaRPr lang="fr-FR"/>
        </a:p>
      </dgm:t>
    </dgm:pt>
    <dgm:pt modelId="{AA6DCAA1-94AC-DE4E-AD08-5F146B8354B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2000" dirty="0" smtClean="0"/>
            <a:t>Centralité du dirigeant</a:t>
          </a:r>
          <a:endParaRPr lang="fr-FR" sz="2000" dirty="0"/>
        </a:p>
      </dgm:t>
    </dgm:pt>
    <dgm:pt modelId="{DAE35A94-E2D6-6842-A72A-F4F9BA445C55}" type="parTrans" cxnId="{9E4A6D14-D635-1A48-8360-651539E59D2C}">
      <dgm:prSet/>
      <dgm:spPr/>
      <dgm:t>
        <a:bodyPr/>
        <a:lstStyle/>
        <a:p>
          <a:endParaRPr lang="fr-FR"/>
        </a:p>
      </dgm:t>
    </dgm:pt>
    <dgm:pt modelId="{5833C34D-3813-5D41-A97B-208F4FC07AC6}" type="sibTrans" cxnId="{9E4A6D14-D635-1A48-8360-651539E59D2C}">
      <dgm:prSet/>
      <dgm:spPr/>
      <dgm:t>
        <a:bodyPr/>
        <a:lstStyle/>
        <a:p>
          <a:endParaRPr lang="fr-FR"/>
        </a:p>
      </dgm:t>
    </dgm:pt>
    <dgm:pt modelId="{DDC44906-83E0-9B48-9F5C-26BF4443DBE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2000" dirty="0" smtClean="0"/>
            <a:t>Prédominance de l’informel</a:t>
          </a:r>
          <a:endParaRPr lang="fr-FR" sz="2000" dirty="0"/>
        </a:p>
      </dgm:t>
    </dgm:pt>
    <dgm:pt modelId="{0540AA4D-A0EF-F740-9E2B-6054799E6DAC}" type="parTrans" cxnId="{FD34579C-D092-5D4F-8C5A-8B9C9B5A36EE}">
      <dgm:prSet/>
      <dgm:spPr/>
      <dgm:t>
        <a:bodyPr/>
        <a:lstStyle/>
        <a:p>
          <a:endParaRPr lang="fr-FR"/>
        </a:p>
      </dgm:t>
    </dgm:pt>
    <dgm:pt modelId="{022B5945-63D8-7A4D-A05C-E80198944291}" type="sibTrans" cxnId="{FD34579C-D092-5D4F-8C5A-8B9C9B5A36EE}">
      <dgm:prSet/>
      <dgm:spPr/>
      <dgm:t>
        <a:bodyPr/>
        <a:lstStyle/>
        <a:p>
          <a:endParaRPr lang="fr-FR"/>
        </a:p>
      </dgm:t>
    </dgm:pt>
    <dgm:pt modelId="{A315D5E3-9F4B-B44D-99A4-F66F478D5490}">
      <dgm:prSet phldrT="[Texte]" custT="1"/>
      <dgm:spPr/>
      <dgm:t>
        <a:bodyPr/>
        <a:lstStyle/>
        <a:p>
          <a:r>
            <a:rPr lang="fr-FR" sz="1200" dirty="0" smtClean="0"/>
            <a:t> Plages horaires nécessaires pour le management participatif (temps « non productif)</a:t>
          </a:r>
          <a:endParaRPr lang="fr-FR" sz="1200" dirty="0"/>
        </a:p>
      </dgm:t>
    </dgm:pt>
    <dgm:pt modelId="{CD7C1980-D94D-D745-B88F-7BBD52BD753C}" type="parTrans" cxnId="{079BCFDE-DDC2-B54B-BA29-7FE4A1EB7332}">
      <dgm:prSet/>
      <dgm:spPr/>
      <dgm:t>
        <a:bodyPr/>
        <a:lstStyle/>
        <a:p>
          <a:endParaRPr lang="fr-FR"/>
        </a:p>
      </dgm:t>
    </dgm:pt>
    <dgm:pt modelId="{B7670636-F104-3241-AFAD-80C241CB5404}" type="sibTrans" cxnId="{079BCFDE-DDC2-B54B-BA29-7FE4A1EB7332}">
      <dgm:prSet/>
      <dgm:spPr/>
      <dgm:t>
        <a:bodyPr/>
        <a:lstStyle/>
        <a:p>
          <a:endParaRPr lang="fr-FR"/>
        </a:p>
      </dgm:t>
    </dgm:pt>
    <dgm:pt modelId="{683D18F4-0B9C-5D45-8DC7-4753D66B67A0}">
      <dgm:prSet phldrT="[Texte]" custT="1"/>
      <dgm:spPr/>
      <dgm:t>
        <a:bodyPr/>
        <a:lstStyle/>
        <a:p>
          <a:r>
            <a:rPr lang="fr-FR" sz="1200" dirty="0" smtClean="0"/>
            <a:t>Interactions et accès à l’information plus simple et direct (</a:t>
          </a:r>
          <a:r>
            <a:rPr lang="fr-FR" sz="1200" dirty="0" err="1" smtClean="0"/>
            <a:t>flex</a:t>
          </a:r>
          <a:r>
            <a:rPr lang="fr-FR" sz="1200" dirty="0" smtClean="0"/>
            <a:t> OK)</a:t>
          </a:r>
          <a:endParaRPr lang="fr-FR" sz="1200" dirty="0"/>
        </a:p>
      </dgm:t>
    </dgm:pt>
    <dgm:pt modelId="{909E4F44-F45A-014E-B7BD-4E8784E19F57}" type="parTrans" cxnId="{042D94AF-615F-0B46-A44D-4AC5F6AB4494}">
      <dgm:prSet/>
      <dgm:spPr/>
      <dgm:t>
        <a:bodyPr/>
        <a:lstStyle/>
        <a:p>
          <a:endParaRPr lang="fr-FR"/>
        </a:p>
      </dgm:t>
    </dgm:pt>
    <dgm:pt modelId="{D626E6AA-81F1-504F-8AE2-360F0DC54821}" type="sibTrans" cxnId="{042D94AF-615F-0B46-A44D-4AC5F6AB4494}">
      <dgm:prSet/>
      <dgm:spPr/>
      <dgm:t>
        <a:bodyPr/>
        <a:lstStyle/>
        <a:p>
          <a:endParaRPr lang="fr-FR"/>
        </a:p>
      </dgm:t>
    </dgm:pt>
    <dgm:pt modelId="{B6979204-A3CC-EF48-96B2-22DF22D5F568}">
      <dgm:prSet phldrT="[Texte]" custT="1"/>
      <dgm:spPr/>
      <dgm:t>
        <a:bodyPr/>
        <a:lstStyle/>
        <a:p>
          <a:r>
            <a:rPr lang="fr-FR" sz="1200" dirty="0" smtClean="0"/>
            <a:t>Connaissance des métiers facilite le travail collaboratif</a:t>
          </a:r>
          <a:endParaRPr lang="fr-FR" sz="1200" dirty="0"/>
        </a:p>
      </dgm:t>
    </dgm:pt>
    <dgm:pt modelId="{E993E630-0CA6-714A-AEA6-BC351AEC0C3B}" type="parTrans" cxnId="{B4FA7404-86FC-F545-8970-6A8AEBEE1D2B}">
      <dgm:prSet/>
      <dgm:spPr/>
      <dgm:t>
        <a:bodyPr/>
        <a:lstStyle/>
        <a:p>
          <a:endParaRPr lang="fr-FR"/>
        </a:p>
      </dgm:t>
    </dgm:pt>
    <dgm:pt modelId="{AFE3AB08-D555-C342-B102-A482B4CDACCB}" type="sibTrans" cxnId="{B4FA7404-86FC-F545-8970-6A8AEBEE1D2B}">
      <dgm:prSet/>
      <dgm:spPr/>
      <dgm:t>
        <a:bodyPr/>
        <a:lstStyle/>
        <a:p>
          <a:endParaRPr lang="fr-FR"/>
        </a:p>
      </dgm:t>
    </dgm:pt>
    <dgm:pt modelId="{24CB6018-052F-8143-A38D-4561E31D3B07}">
      <dgm:prSet custT="1"/>
      <dgm:spPr/>
      <dgm:t>
        <a:bodyPr/>
        <a:lstStyle/>
        <a:p>
          <a:r>
            <a:rPr lang="fr-FR" sz="1100" dirty="0" smtClean="0"/>
            <a:t> </a:t>
          </a:r>
          <a:r>
            <a:rPr lang="fr-FR" sz="1200" dirty="0" smtClean="0"/>
            <a:t>Impact positif s’il est porteur, négatif s’il n’est pas convaincu ou ne joue pas le jeu (management participatif/équipes projet)</a:t>
          </a:r>
          <a:endParaRPr lang="fr-FR" sz="1200" dirty="0"/>
        </a:p>
      </dgm:t>
    </dgm:pt>
    <dgm:pt modelId="{4357157F-D6CA-454F-945E-19FB4DD14470}" type="parTrans" cxnId="{599B5B9D-EC34-ED42-AF46-8E5C04C54CE4}">
      <dgm:prSet/>
      <dgm:spPr/>
      <dgm:t>
        <a:bodyPr/>
        <a:lstStyle/>
        <a:p>
          <a:endParaRPr lang="fr-FR"/>
        </a:p>
      </dgm:t>
    </dgm:pt>
    <dgm:pt modelId="{2F58485B-A5A6-C444-81EF-FFEBD3535719}" type="sibTrans" cxnId="{599B5B9D-EC34-ED42-AF46-8E5C04C54CE4}">
      <dgm:prSet/>
      <dgm:spPr/>
      <dgm:t>
        <a:bodyPr/>
        <a:lstStyle/>
        <a:p>
          <a:endParaRPr lang="fr-FR"/>
        </a:p>
      </dgm:t>
    </dgm:pt>
    <dgm:pt modelId="{8814885C-E384-B744-859C-1D81D05C1F45}">
      <dgm:prSet custT="1"/>
      <dgm:spPr/>
      <dgm:t>
        <a:bodyPr/>
        <a:lstStyle/>
        <a:p>
          <a:r>
            <a:rPr lang="fr-FR" sz="1200" dirty="0" smtClean="0"/>
            <a:t> Exemplarité dans les dispositifs de </a:t>
          </a:r>
          <a:r>
            <a:rPr lang="fr-FR" sz="1200" dirty="0" err="1" smtClean="0"/>
            <a:t>flexdesk</a:t>
          </a:r>
          <a:endParaRPr lang="fr-FR" sz="1200" dirty="0"/>
        </a:p>
      </dgm:t>
    </dgm:pt>
    <dgm:pt modelId="{3284AADF-5A8E-3A4E-B6D2-806DE1FEFCDC}" type="parTrans" cxnId="{46326D95-315A-5649-ABF9-E734401914AE}">
      <dgm:prSet/>
      <dgm:spPr/>
      <dgm:t>
        <a:bodyPr/>
        <a:lstStyle/>
        <a:p>
          <a:endParaRPr lang="fr-FR"/>
        </a:p>
      </dgm:t>
    </dgm:pt>
    <dgm:pt modelId="{82893DFA-6757-0A4C-8752-3C75E8D2F31B}" type="sibTrans" cxnId="{46326D95-315A-5649-ABF9-E734401914AE}">
      <dgm:prSet/>
      <dgm:spPr/>
      <dgm:t>
        <a:bodyPr/>
        <a:lstStyle/>
        <a:p>
          <a:endParaRPr lang="fr-FR"/>
        </a:p>
      </dgm:t>
    </dgm:pt>
    <dgm:pt modelId="{EDA9D5A6-13CB-1F44-A082-2997E7798696}">
      <dgm:prSet/>
      <dgm:spPr/>
      <dgm:t>
        <a:bodyPr/>
        <a:lstStyle/>
        <a:p>
          <a:r>
            <a:rPr lang="fr-FR" dirty="0" smtClean="0"/>
            <a:t>Dispositifs de management participatif, encadrement du travail à distance, « règles de vie » et usages du </a:t>
          </a:r>
          <a:r>
            <a:rPr lang="fr-FR" dirty="0" err="1" smtClean="0"/>
            <a:t>flexdesk</a:t>
          </a:r>
          <a:r>
            <a:rPr lang="fr-FR" dirty="0" smtClean="0"/>
            <a:t> : demandent tous une certaine formalisation</a:t>
          </a:r>
          <a:endParaRPr lang="fr-FR" dirty="0"/>
        </a:p>
      </dgm:t>
    </dgm:pt>
    <dgm:pt modelId="{78A07CD9-70AB-444C-AF44-A6522D908E2A}" type="parTrans" cxnId="{CBD1B77B-5BB9-2C4B-AC47-E13B7D9CBE68}">
      <dgm:prSet/>
      <dgm:spPr/>
      <dgm:t>
        <a:bodyPr/>
        <a:lstStyle/>
        <a:p>
          <a:endParaRPr lang="fr-FR"/>
        </a:p>
      </dgm:t>
    </dgm:pt>
    <dgm:pt modelId="{9AE78299-C15E-3E4A-83C9-4A9B57C91325}" type="sibTrans" cxnId="{CBD1B77B-5BB9-2C4B-AC47-E13B7D9CBE68}">
      <dgm:prSet/>
      <dgm:spPr/>
      <dgm:t>
        <a:bodyPr/>
        <a:lstStyle/>
        <a:p>
          <a:endParaRPr lang="fr-FR"/>
        </a:p>
      </dgm:t>
    </dgm:pt>
    <dgm:pt modelId="{0A1111FD-5933-4245-B11C-4551F5D7AC62}" type="pres">
      <dgm:prSet presAssocID="{62F1E5C9-E8AC-6246-8F20-B80C96350D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372B978-FA68-0A4C-88FE-C55A6A9FDBCB}" type="pres">
      <dgm:prSet presAssocID="{E92B33FC-068F-AD4F-845D-CF597F1B9989}" presName="linNode" presStyleCnt="0"/>
      <dgm:spPr/>
    </dgm:pt>
    <dgm:pt modelId="{C2531F41-DD13-A842-9068-20B32E87C219}" type="pres">
      <dgm:prSet presAssocID="{E92B33FC-068F-AD4F-845D-CF597F1B9989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07FE7F-AB42-9C45-AA95-BD962EEB189D}" type="pres">
      <dgm:prSet presAssocID="{E92B33FC-068F-AD4F-845D-CF597F1B9989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6C30FF-244D-8343-AA44-A3E8F322E74B}" type="pres">
      <dgm:prSet presAssocID="{EEA7A887-3CE6-4B4D-8E1A-C75B310D2E95}" presName="sp" presStyleCnt="0"/>
      <dgm:spPr/>
    </dgm:pt>
    <dgm:pt modelId="{781D85F9-3B5D-414A-99A6-31E6B5D3D386}" type="pres">
      <dgm:prSet presAssocID="{442A9DB3-27C1-A14B-A0A5-8977F2F00B5A}" presName="linNode" presStyleCnt="0"/>
      <dgm:spPr/>
    </dgm:pt>
    <dgm:pt modelId="{E7A664E6-EBD4-0A4D-97E2-3CD78257F222}" type="pres">
      <dgm:prSet presAssocID="{442A9DB3-27C1-A14B-A0A5-8977F2F00B5A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AF90C9-1C3C-8549-8889-638A6CECBFDB}" type="pres">
      <dgm:prSet presAssocID="{442A9DB3-27C1-A14B-A0A5-8977F2F00B5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7E1A8-710D-2C41-A869-F30B25CFF514}" type="pres">
      <dgm:prSet presAssocID="{B3FF9E99-0EBC-6A48-9617-C8E059EACF50}" presName="sp" presStyleCnt="0"/>
      <dgm:spPr/>
    </dgm:pt>
    <dgm:pt modelId="{F06F652B-8317-DB4B-82CB-A7AE83E72C23}" type="pres">
      <dgm:prSet presAssocID="{A1DAF14A-85FC-434A-96E1-E14999BADAB9}" presName="linNode" presStyleCnt="0"/>
      <dgm:spPr/>
    </dgm:pt>
    <dgm:pt modelId="{18D78169-B76E-7E48-B8E7-8DFD0D235C58}" type="pres">
      <dgm:prSet presAssocID="{A1DAF14A-85FC-434A-96E1-E14999BADAB9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EF116D-1DE4-204E-B49B-2FD08A07DD0A}" type="pres">
      <dgm:prSet presAssocID="{A1DAF14A-85FC-434A-96E1-E14999BADAB9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AC6005-A813-A14A-9EC1-D5B8DA6B7C38}" type="pres">
      <dgm:prSet presAssocID="{D9BE540B-FDB2-3E46-BBDD-5A2D91DB6114}" presName="sp" presStyleCnt="0"/>
      <dgm:spPr/>
    </dgm:pt>
    <dgm:pt modelId="{67B8F899-9051-4347-97D3-A1F37337DD5A}" type="pres">
      <dgm:prSet presAssocID="{AA6DCAA1-94AC-DE4E-AD08-5F146B8354BB}" presName="linNode" presStyleCnt="0"/>
      <dgm:spPr/>
    </dgm:pt>
    <dgm:pt modelId="{6E96E26D-F4CD-5A4A-BCF8-1977BAF24BDB}" type="pres">
      <dgm:prSet presAssocID="{AA6DCAA1-94AC-DE4E-AD08-5F146B8354B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F9FBFF-F801-884A-8AC0-0508CB29FCFC}" type="pres">
      <dgm:prSet presAssocID="{AA6DCAA1-94AC-DE4E-AD08-5F146B8354B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076668-80E3-6B4F-8A3C-D10E3E9AF011}" type="pres">
      <dgm:prSet presAssocID="{5833C34D-3813-5D41-A97B-208F4FC07AC6}" presName="sp" presStyleCnt="0"/>
      <dgm:spPr/>
    </dgm:pt>
    <dgm:pt modelId="{F4AD3AF7-F746-164D-954C-4966FFED4279}" type="pres">
      <dgm:prSet presAssocID="{DDC44906-83E0-9B48-9F5C-26BF4443DBED}" presName="linNode" presStyleCnt="0"/>
      <dgm:spPr/>
    </dgm:pt>
    <dgm:pt modelId="{FD54A23C-0F4A-564F-BC46-7DBC4D877819}" type="pres">
      <dgm:prSet presAssocID="{DDC44906-83E0-9B48-9F5C-26BF4443DBED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258E87-E3F8-2F4D-B858-A35E344F13A4}" type="pres">
      <dgm:prSet presAssocID="{DDC44906-83E0-9B48-9F5C-26BF4443DBED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4CCB898-E7F7-9845-9911-4FF16488F2CF}" srcId="{A1DAF14A-85FC-434A-96E1-E14999BADAB9}" destId="{2849998B-639F-634F-8C01-6B01C7B13A79}" srcOrd="0" destOrd="0" parTransId="{7A3521CD-BB55-8545-9CCF-34EFBC57794B}" sibTransId="{8C749015-BCAA-5144-99AA-2FEFC7766ABA}"/>
    <dgm:cxn modelId="{2CAB1D25-78EC-CE4F-870F-E68FD9EE557A}" type="presOf" srcId="{A315D5E3-9F4B-B44D-99A4-F66F478D5490}" destId="{7007FE7F-AB42-9C45-AA95-BD962EEB189D}" srcOrd="0" destOrd="1" presId="urn:microsoft.com/office/officeart/2005/8/layout/vList5"/>
    <dgm:cxn modelId="{2C1F22A2-060F-B64F-A2C4-C4459F8387C5}" type="presOf" srcId="{DDC44906-83E0-9B48-9F5C-26BF4443DBED}" destId="{FD54A23C-0F4A-564F-BC46-7DBC4D877819}" srcOrd="0" destOrd="0" presId="urn:microsoft.com/office/officeart/2005/8/layout/vList5"/>
    <dgm:cxn modelId="{53B3066F-1789-3748-8D1B-359984F5FBDB}" type="presOf" srcId="{24CB6018-052F-8143-A38D-4561E31D3B07}" destId="{04F9FBFF-F801-884A-8AC0-0508CB29FCFC}" srcOrd="0" destOrd="0" presId="urn:microsoft.com/office/officeart/2005/8/layout/vList5"/>
    <dgm:cxn modelId="{800BB05F-042B-1747-ACCB-481E1A061FFC}" type="presOf" srcId="{EDA9D5A6-13CB-1F44-A082-2997E7798696}" destId="{96258E87-E3F8-2F4D-B858-A35E344F13A4}" srcOrd="0" destOrd="0" presId="urn:microsoft.com/office/officeart/2005/8/layout/vList5"/>
    <dgm:cxn modelId="{D2D93BCB-17C9-2E43-AD44-9ABEC14DCE5B}" type="presOf" srcId="{683D18F4-0B9C-5D45-8DC7-4753D66B67A0}" destId="{07AF90C9-1C3C-8549-8889-638A6CECBFDB}" srcOrd="0" destOrd="1" presId="urn:microsoft.com/office/officeart/2005/8/layout/vList5"/>
    <dgm:cxn modelId="{A8E0DEE9-1925-3A48-BB90-8FEE3AB36047}" type="presOf" srcId="{442A9DB3-27C1-A14B-A0A5-8977F2F00B5A}" destId="{E7A664E6-EBD4-0A4D-97E2-3CD78257F222}" srcOrd="0" destOrd="0" presId="urn:microsoft.com/office/officeart/2005/8/layout/vList5"/>
    <dgm:cxn modelId="{450D9A4C-33F6-EE4E-9603-6DA7986220FD}" type="presOf" srcId="{EDF80CAC-1176-734E-B79F-1FEEFC38E34F}" destId="{DBEF116D-1DE4-204E-B49B-2FD08A07DD0A}" srcOrd="0" destOrd="1" presId="urn:microsoft.com/office/officeart/2005/8/layout/vList5"/>
    <dgm:cxn modelId="{46326D95-315A-5649-ABF9-E734401914AE}" srcId="{AA6DCAA1-94AC-DE4E-AD08-5F146B8354BB}" destId="{8814885C-E384-B744-859C-1D81D05C1F45}" srcOrd="1" destOrd="0" parTransId="{3284AADF-5A8E-3A4E-B6D2-806DE1FEFCDC}" sibTransId="{82893DFA-6757-0A4C-8752-3C75E8D2F31B}"/>
    <dgm:cxn modelId="{779EF167-D6AF-2345-BB03-D4F66B73E66A}" srcId="{E92B33FC-068F-AD4F-845D-CF597F1B9989}" destId="{5DC8E27C-5ECD-0848-8074-F908218EF4E2}" srcOrd="0" destOrd="0" parTransId="{7B97EC84-40A6-C54A-888D-C12A3455FE00}" sibTransId="{75A79F7D-C2AB-2D46-940B-B0D5BD06B924}"/>
    <dgm:cxn modelId="{68E5D14A-DDFE-7240-8704-BBCF9C40C14B}" type="presOf" srcId="{5DC8E27C-5ECD-0848-8074-F908218EF4E2}" destId="{7007FE7F-AB42-9C45-AA95-BD962EEB189D}" srcOrd="0" destOrd="0" presId="urn:microsoft.com/office/officeart/2005/8/layout/vList5"/>
    <dgm:cxn modelId="{1DE08CF5-F217-0447-9B08-F4A4D4F7EEB2}" type="presOf" srcId="{2849998B-639F-634F-8C01-6B01C7B13A79}" destId="{DBEF116D-1DE4-204E-B49B-2FD08A07DD0A}" srcOrd="0" destOrd="0" presId="urn:microsoft.com/office/officeart/2005/8/layout/vList5"/>
    <dgm:cxn modelId="{FF9FE634-6C06-6B4B-A188-FDA89ED13BFA}" srcId="{62F1E5C9-E8AC-6246-8F20-B80C96350D20}" destId="{A1DAF14A-85FC-434A-96E1-E14999BADAB9}" srcOrd="2" destOrd="0" parTransId="{D6EE454A-0396-7D4D-B249-382187FFB3E3}" sibTransId="{D9BE540B-FDB2-3E46-BBDD-5A2D91DB6114}"/>
    <dgm:cxn modelId="{599B5B9D-EC34-ED42-AF46-8E5C04C54CE4}" srcId="{AA6DCAA1-94AC-DE4E-AD08-5F146B8354BB}" destId="{24CB6018-052F-8143-A38D-4561E31D3B07}" srcOrd="0" destOrd="0" parTransId="{4357157F-D6CA-454F-945E-19FB4DD14470}" sibTransId="{2F58485B-A5A6-C444-81EF-FFEBD3535719}"/>
    <dgm:cxn modelId="{B4FA7404-86FC-F545-8970-6A8AEBEE1D2B}" srcId="{442A9DB3-27C1-A14B-A0A5-8977F2F00B5A}" destId="{B6979204-A3CC-EF48-96B2-22DF22D5F568}" srcOrd="2" destOrd="0" parTransId="{E993E630-0CA6-714A-AEA6-BC351AEC0C3B}" sibTransId="{AFE3AB08-D555-C342-B102-A482B4CDACCB}"/>
    <dgm:cxn modelId="{E9C71342-4E74-7F47-BD63-08AC6841C1E8}" type="presOf" srcId="{8814885C-E384-B744-859C-1D81D05C1F45}" destId="{04F9FBFF-F801-884A-8AC0-0508CB29FCFC}" srcOrd="0" destOrd="1" presId="urn:microsoft.com/office/officeart/2005/8/layout/vList5"/>
    <dgm:cxn modelId="{AC57C065-0735-AB48-ACCE-B8F618F9F3D3}" srcId="{62F1E5C9-E8AC-6246-8F20-B80C96350D20}" destId="{E92B33FC-068F-AD4F-845D-CF597F1B9989}" srcOrd="0" destOrd="0" parTransId="{61C400DD-4A90-5B4D-8DE0-09757D90A961}" sibTransId="{EEA7A887-3CE6-4B4D-8E1A-C75B310D2E95}"/>
    <dgm:cxn modelId="{53209BDB-83B7-574E-9FA8-F4406CF71DC4}" type="presOf" srcId="{AA6DCAA1-94AC-DE4E-AD08-5F146B8354BB}" destId="{6E96E26D-F4CD-5A4A-BCF8-1977BAF24BDB}" srcOrd="0" destOrd="0" presId="urn:microsoft.com/office/officeart/2005/8/layout/vList5"/>
    <dgm:cxn modelId="{9E4A6D14-D635-1A48-8360-651539E59D2C}" srcId="{62F1E5C9-E8AC-6246-8F20-B80C96350D20}" destId="{AA6DCAA1-94AC-DE4E-AD08-5F146B8354BB}" srcOrd="3" destOrd="0" parTransId="{DAE35A94-E2D6-6842-A72A-F4F9BA445C55}" sibTransId="{5833C34D-3813-5D41-A97B-208F4FC07AC6}"/>
    <dgm:cxn modelId="{EA6DAE5C-A88B-2740-A2CA-424F7BD375FE}" type="presOf" srcId="{0A452E12-B11F-8940-BB30-CF578EEF89A3}" destId="{07AF90C9-1C3C-8549-8889-638A6CECBFDB}" srcOrd="0" destOrd="0" presId="urn:microsoft.com/office/officeart/2005/8/layout/vList5"/>
    <dgm:cxn modelId="{CBD1B77B-5BB9-2C4B-AC47-E13B7D9CBE68}" srcId="{DDC44906-83E0-9B48-9F5C-26BF4443DBED}" destId="{EDA9D5A6-13CB-1F44-A082-2997E7798696}" srcOrd="0" destOrd="0" parTransId="{78A07CD9-70AB-444C-AF44-A6522D908E2A}" sibTransId="{9AE78299-C15E-3E4A-83C9-4A9B57C91325}"/>
    <dgm:cxn modelId="{079BCFDE-DDC2-B54B-BA29-7FE4A1EB7332}" srcId="{E92B33FC-068F-AD4F-845D-CF597F1B9989}" destId="{A315D5E3-9F4B-B44D-99A4-F66F478D5490}" srcOrd="1" destOrd="0" parTransId="{CD7C1980-D94D-D745-B88F-7BBD52BD753C}" sibTransId="{B7670636-F104-3241-AFAD-80C241CB5404}"/>
    <dgm:cxn modelId="{47EC3151-C373-4047-B656-C256D5F93333}" srcId="{A1DAF14A-85FC-434A-96E1-E14999BADAB9}" destId="{EDF80CAC-1176-734E-B79F-1FEEFC38E34F}" srcOrd="1" destOrd="0" parTransId="{51C57979-FB5A-AB4C-AAD2-1E81E1A198EF}" sibTransId="{4801D035-651A-1F41-B7F3-E7604BDCA581}"/>
    <dgm:cxn modelId="{33749540-0348-5A40-A2AA-CF837F79D70D}" srcId="{442A9DB3-27C1-A14B-A0A5-8977F2F00B5A}" destId="{0A452E12-B11F-8940-BB30-CF578EEF89A3}" srcOrd="0" destOrd="0" parTransId="{7C11A48B-8580-EC43-86BA-652DB325ABB9}" sibTransId="{F249F839-D11E-B143-BA70-7283144D4F8C}"/>
    <dgm:cxn modelId="{FD34579C-D092-5D4F-8C5A-8B9C9B5A36EE}" srcId="{62F1E5C9-E8AC-6246-8F20-B80C96350D20}" destId="{DDC44906-83E0-9B48-9F5C-26BF4443DBED}" srcOrd="4" destOrd="0" parTransId="{0540AA4D-A0EF-F740-9E2B-6054799E6DAC}" sibTransId="{022B5945-63D8-7A4D-A05C-E80198944291}"/>
    <dgm:cxn modelId="{3F971278-B6F1-A641-8B9A-3149725D9026}" type="presOf" srcId="{E92B33FC-068F-AD4F-845D-CF597F1B9989}" destId="{C2531F41-DD13-A842-9068-20B32E87C219}" srcOrd="0" destOrd="0" presId="urn:microsoft.com/office/officeart/2005/8/layout/vList5"/>
    <dgm:cxn modelId="{042D94AF-615F-0B46-A44D-4AC5F6AB4494}" srcId="{442A9DB3-27C1-A14B-A0A5-8977F2F00B5A}" destId="{683D18F4-0B9C-5D45-8DC7-4753D66B67A0}" srcOrd="1" destOrd="0" parTransId="{909E4F44-F45A-014E-B7BD-4E8784E19F57}" sibTransId="{D626E6AA-81F1-504F-8AE2-360F0DC54821}"/>
    <dgm:cxn modelId="{37B828F9-FAFB-4A43-8BA4-1C641BCC5ABA}" type="presOf" srcId="{A1DAF14A-85FC-434A-96E1-E14999BADAB9}" destId="{18D78169-B76E-7E48-B8E7-8DFD0D235C58}" srcOrd="0" destOrd="0" presId="urn:microsoft.com/office/officeart/2005/8/layout/vList5"/>
    <dgm:cxn modelId="{0799CD81-8235-8843-A8DD-F48F31C893DC}" srcId="{62F1E5C9-E8AC-6246-8F20-B80C96350D20}" destId="{442A9DB3-27C1-A14B-A0A5-8977F2F00B5A}" srcOrd="1" destOrd="0" parTransId="{08DC09D4-5000-7E40-846D-111AF0DBBF9F}" sibTransId="{B3FF9E99-0EBC-6A48-9617-C8E059EACF50}"/>
    <dgm:cxn modelId="{D49995C3-EA63-D84E-A654-03ED0DC68C3D}" type="presOf" srcId="{B6979204-A3CC-EF48-96B2-22DF22D5F568}" destId="{07AF90C9-1C3C-8549-8889-638A6CECBFDB}" srcOrd="0" destOrd="2" presId="urn:microsoft.com/office/officeart/2005/8/layout/vList5"/>
    <dgm:cxn modelId="{A5DCA69B-C923-FE4C-9C09-82297861F6DE}" type="presOf" srcId="{62F1E5C9-E8AC-6246-8F20-B80C96350D20}" destId="{0A1111FD-5933-4245-B11C-4551F5D7AC62}" srcOrd="0" destOrd="0" presId="urn:microsoft.com/office/officeart/2005/8/layout/vList5"/>
    <dgm:cxn modelId="{1B50A0A6-B419-9D4D-AF79-B97BB408034F}" type="presParOf" srcId="{0A1111FD-5933-4245-B11C-4551F5D7AC62}" destId="{5372B978-FA68-0A4C-88FE-C55A6A9FDBCB}" srcOrd="0" destOrd="0" presId="urn:microsoft.com/office/officeart/2005/8/layout/vList5"/>
    <dgm:cxn modelId="{0AF0753D-C597-1445-8C6C-78A29E70EF79}" type="presParOf" srcId="{5372B978-FA68-0A4C-88FE-C55A6A9FDBCB}" destId="{C2531F41-DD13-A842-9068-20B32E87C219}" srcOrd="0" destOrd="0" presId="urn:microsoft.com/office/officeart/2005/8/layout/vList5"/>
    <dgm:cxn modelId="{4933D972-2027-0249-8DAA-230D5FF1B36F}" type="presParOf" srcId="{5372B978-FA68-0A4C-88FE-C55A6A9FDBCB}" destId="{7007FE7F-AB42-9C45-AA95-BD962EEB189D}" srcOrd="1" destOrd="0" presId="urn:microsoft.com/office/officeart/2005/8/layout/vList5"/>
    <dgm:cxn modelId="{E0F4A385-4217-FC4C-8150-568C25E131C1}" type="presParOf" srcId="{0A1111FD-5933-4245-B11C-4551F5D7AC62}" destId="{106C30FF-244D-8343-AA44-A3E8F322E74B}" srcOrd="1" destOrd="0" presId="urn:microsoft.com/office/officeart/2005/8/layout/vList5"/>
    <dgm:cxn modelId="{F3A11E97-79FB-0F4A-901E-9E5068603DBE}" type="presParOf" srcId="{0A1111FD-5933-4245-B11C-4551F5D7AC62}" destId="{781D85F9-3B5D-414A-99A6-31E6B5D3D386}" srcOrd="2" destOrd="0" presId="urn:microsoft.com/office/officeart/2005/8/layout/vList5"/>
    <dgm:cxn modelId="{99A8742C-A9CC-4D42-B6B2-D69486141D5E}" type="presParOf" srcId="{781D85F9-3B5D-414A-99A6-31E6B5D3D386}" destId="{E7A664E6-EBD4-0A4D-97E2-3CD78257F222}" srcOrd="0" destOrd="0" presId="urn:microsoft.com/office/officeart/2005/8/layout/vList5"/>
    <dgm:cxn modelId="{CC8644E1-8D72-544F-9F74-8C5A5544F72B}" type="presParOf" srcId="{781D85F9-3B5D-414A-99A6-31E6B5D3D386}" destId="{07AF90C9-1C3C-8549-8889-638A6CECBFDB}" srcOrd="1" destOrd="0" presId="urn:microsoft.com/office/officeart/2005/8/layout/vList5"/>
    <dgm:cxn modelId="{AC167ED1-30CD-1D40-A393-5ABD5D6DD104}" type="presParOf" srcId="{0A1111FD-5933-4245-B11C-4551F5D7AC62}" destId="{39C7E1A8-710D-2C41-A869-F30B25CFF514}" srcOrd="3" destOrd="0" presId="urn:microsoft.com/office/officeart/2005/8/layout/vList5"/>
    <dgm:cxn modelId="{B119A710-731D-C64C-8561-7A577F4DA950}" type="presParOf" srcId="{0A1111FD-5933-4245-B11C-4551F5D7AC62}" destId="{F06F652B-8317-DB4B-82CB-A7AE83E72C23}" srcOrd="4" destOrd="0" presId="urn:microsoft.com/office/officeart/2005/8/layout/vList5"/>
    <dgm:cxn modelId="{A0A5025C-7BA6-E944-BB78-23A7E48A037F}" type="presParOf" srcId="{F06F652B-8317-DB4B-82CB-A7AE83E72C23}" destId="{18D78169-B76E-7E48-B8E7-8DFD0D235C58}" srcOrd="0" destOrd="0" presId="urn:microsoft.com/office/officeart/2005/8/layout/vList5"/>
    <dgm:cxn modelId="{D9740FCF-7ED0-724C-BF53-D737EE61F982}" type="presParOf" srcId="{F06F652B-8317-DB4B-82CB-A7AE83E72C23}" destId="{DBEF116D-1DE4-204E-B49B-2FD08A07DD0A}" srcOrd="1" destOrd="0" presId="urn:microsoft.com/office/officeart/2005/8/layout/vList5"/>
    <dgm:cxn modelId="{3FC06071-A4C9-9A42-883D-965E3B07E195}" type="presParOf" srcId="{0A1111FD-5933-4245-B11C-4551F5D7AC62}" destId="{22AC6005-A813-A14A-9EC1-D5B8DA6B7C38}" srcOrd="5" destOrd="0" presId="urn:microsoft.com/office/officeart/2005/8/layout/vList5"/>
    <dgm:cxn modelId="{D2A4CBB5-CA43-3341-91BC-7649095C0F45}" type="presParOf" srcId="{0A1111FD-5933-4245-B11C-4551F5D7AC62}" destId="{67B8F899-9051-4347-97D3-A1F37337DD5A}" srcOrd="6" destOrd="0" presId="urn:microsoft.com/office/officeart/2005/8/layout/vList5"/>
    <dgm:cxn modelId="{60402773-7F35-E948-B1D1-0138EFB16FE7}" type="presParOf" srcId="{67B8F899-9051-4347-97D3-A1F37337DD5A}" destId="{6E96E26D-F4CD-5A4A-BCF8-1977BAF24BDB}" srcOrd="0" destOrd="0" presId="urn:microsoft.com/office/officeart/2005/8/layout/vList5"/>
    <dgm:cxn modelId="{2ED1D7E3-A9DA-B645-B59D-F6AE85D857D3}" type="presParOf" srcId="{67B8F899-9051-4347-97D3-A1F37337DD5A}" destId="{04F9FBFF-F801-884A-8AC0-0508CB29FCFC}" srcOrd="1" destOrd="0" presId="urn:microsoft.com/office/officeart/2005/8/layout/vList5"/>
    <dgm:cxn modelId="{A3D2DBD6-E005-DB48-B0FA-7CFC04DA7845}" type="presParOf" srcId="{0A1111FD-5933-4245-B11C-4551F5D7AC62}" destId="{5C076668-80E3-6B4F-8A3C-D10E3E9AF011}" srcOrd="7" destOrd="0" presId="urn:microsoft.com/office/officeart/2005/8/layout/vList5"/>
    <dgm:cxn modelId="{02B2E398-6939-A043-BB4B-049F168D4CFF}" type="presParOf" srcId="{0A1111FD-5933-4245-B11C-4551F5D7AC62}" destId="{F4AD3AF7-F746-164D-954C-4966FFED4279}" srcOrd="8" destOrd="0" presId="urn:microsoft.com/office/officeart/2005/8/layout/vList5"/>
    <dgm:cxn modelId="{54B8FFA4-01F5-5946-9DA7-6174524EBA0B}" type="presParOf" srcId="{F4AD3AF7-F746-164D-954C-4966FFED4279}" destId="{FD54A23C-0F4A-564F-BC46-7DBC4D877819}" srcOrd="0" destOrd="0" presId="urn:microsoft.com/office/officeart/2005/8/layout/vList5"/>
    <dgm:cxn modelId="{7B26DE73-3012-C54D-A110-DB1737148859}" type="presParOf" srcId="{F4AD3AF7-F746-164D-954C-4966FFED4279}" destId="{96258E87-E3F8-2F4D-B858-A35E344F13A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9327D5-6D76-884C-96F0-80BB0F5C6FA5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4B9891B-4306-AA4B-AB16-1A1A7A1E0630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dirty="0" smtClean="0">
              <a:hlinkClick xmlns:r="http://schemas.openxmlformats.org/officeDocument/2006/relationships" r:id="rId1" action="ppaction://hlinksldjump"/>
            </a:rPr>
            <a:t>Management participatif</a:t>
          </a:r>
          <a:endParaRPr lang="fr-FR" sz="1800" dirty="0"/>
        </a:p>
      </dgm:t>
    </dgm:pt>
    <dgm:pt modelId="{24B61C9A-7C34-6F4B-B972-E853941A2864}" type="parTrans" cxnId="{4DACB635-0CF9-734F-A881-3E2C71F00F01}">
      <dgm:prSet/>
      <dgm:spPr/>
      <dgm:t>
        <a:bodyPr/>
        <a:lstStyle/>
        <a:p>
          <a:endParaRPr lang="fr-FR"/>
        </a:p>
      </dgm:t>
    </dgm:pt>
    <dgm:pt modelId="{A5815E3E-EBAB-1C4C-9D73-CBF745C5C87C}" type="sibTrans" cxnId="{4DACB635-0CF9-734F-A881-3E2C71F00F01}">
      <dgm:prSet/>
      <dgm:spPr/>
      <dgm:t>
        <a:bodyPr/>
        <a:lstStyle/>
        <a:p>
          <a:endParaRPr lang="fr-FR"/>
        </a:p>
      </dgm:t>
    </dgm:pt>
    <dgm:pt modelId="{91774E05-43BC-2D4F-82B0-8ABE84300ADF}">
      <dgm:prSet phldrT="[Texte]" custT="1"/>
      <dgm:spPr>
        <a:solidFill>
          <a:srgbClr val="FFCC66"/>
        </a:solidFill>
      </dgm:spPr>
      <dgm:t>
        <a:bodyPr/>
        <a:lstStyle/>
        <a:p>
          <a:r>
            <a:rPr lang="fr-FR" sz="1800" dirty="0" smtClean="0">
              <a:hlinkClick xmlns:r="http://schemas.openxmlformats.org/officeDocument/2006/relationships" r:id="rId2" action="ppaction://hlinksldjump"/>
            </a:rPr>
            <a:t>Travail collaboratif</a:t>
          </a:r>
          <a:endParaRPr lang="fr-FR" sz="1800" dirty="0"/>
        </a:p>
      </dgm:t>
    </dgm:pt>
    <dgm:pt modelId="{3128155B-BE41-1B47-84B6-05C191C270AD}" type="parTrans" cxnId="{FD7AF48C-1F84-8540-9F83-BABF4EA7B9B1}">
      <dgm:prSet/>
      <dgm:spPr/>
      <dgm:t>
        <a:bodyPr/>
        <a:lstStyle/>
        <a:p>
          <a:endParaRPr lang="fr-FR"/>
        </a:p>
      </dgm:t>
    </dgm:pt>
    <dgm:pt modelId="{DD0D3F6E-7392-6E4B-B229-CEFA6C02450E}" type="sibTrans" cxnId="{FD7AF48C-1F84-8540-9F83-BABF4EA7B9B1}">
      <dgm:prSet/>
      <dgm:spPr/>
      <dgm:t>
        <a:bodyPr/>
        <a:lstStyle/>
        <a:p>
          <a:endParaRPr lang="fr-FR"/>
        </a:p>
      </dgm:t>
    </dgm:pt>
    <dgm:pt modelId="{4595F428-F437-5F49-951A-0DE30B50BAE8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800" dirty="0" smtClean="0">
              <a:hlinkClick xmlns:r="http://schemas.openxmlformats.org/officeDocument/2006/relationships" r:id="rId3" action="ppaction://hlinksldjump"/>
            </a:rPr>
            <a:t>Espaces de travail partagés</a:t>
          </a:r>
          <a:endParaRPr lang="fr-FR" sz="1800" dirty="0"/>
        </a:p>
      </dgm:t>
    </dgm:pt>
    <dgm:pt modelId="{03F5894A-7FDA-B34F-938F-953CF509DB9F}" type="parTrans" cxnId="{1EBE5112-2A6E-F146-B340-B036E4818869}">
      <dgm:prSet/>
      <dgm:spPr/>
      <dgm:t>
        <a:bodyPr/>
        <a:lstStyle/>
        <a:p>
          <a:endParaRPr lang="fr-FR"/>
        </a:p>
      </dgm:t>
    </dgm:pt>
    <dgm:pt modelId="{B19B22E5-6F68-1043-A506-709C666E8327}" type="sibTrans" cxnId="{1EBE5112-2A6E-F146-B340-B036E4818869}">
      <dgm:prSet/>
      <dgm:spPr/>
      <dgm:t>
        <a:bodyPr/>
        <a:lstStyle/>
        <a:p>
          <a:endParaRPr lang="fr-FR"/>
        </a:p>
      </dgm:t>
    </dgm:pt>
    <dgm:pt modelId="{1A40EC3B-0964-D748-BE46-831552ACFE4F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800" dirty="0" smtClean="0">
              <a:hlinkClick xmlns:r="http://schemas.openxmlformats.org/officeDocument/2006/relationships" r:id="rId4" action="ppaction://hlinksldjump"/>
            </a:rPr>
            <a:t>Travail à distance</a:t>
          </a:r>
          <a:endParaRPr lang="fr-FR" sz="1800" dirty="0"/>
        </a:p>
      </dgm:t>
    </dgm:pt>
    <dgm:pt modelId="{2B786BE0-59C2-3E43-8D46-D4100C3D71E9}" type="parTrans" cxnId="{D6EA9A16-69EF-E44D-AD3F-2839023ADB5D}">
      <dgm:prSet/>
      <dgm:spPr/>
      <dgm:t>
        <a:bodyPr/>
        <a:lstStyle/>
        <a:p>
          <a:endParaRPr lang="fr-FR"/>
        </a:p>
      </dgm:t>
    </dgm:pt>
    <dgm:pt modelId="{189C5449-2671-E144-ABBD-ECAD2F58CCDD}" type="sibTrans" cxnId="{D6EA9A16-69EF-E44D-AD3F-2839023ADB5D}">
      <dgm:prSet/>
      <dgm:spPr/>
      <dgm:t>
        <a:bodyPr/>
        <a:lstStyle/>
        <a:p>
          <a:endParaRPr lang="fr-FR"/>
        </a:p>
      </dgm:t>
    </dgm:pt>
    <dgm:pt modelId="{E419E219-6283-AA44-A833-49D97D597F55}" type="pres">
      <dgm:prSet presAssocID="{3A9327D5-6D76-884C-96F0-80BB0F5C6FA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8408A9F-CBD9-9041-82AC-410FCE746E05}" type="pres">
      <dgm:prSet presAssocID="{3A9327D5-6D76-884C-96F0-80BB0F5C6FA5}" presName="diamond" presStyleLbl="bgShp" presStyleIdx="0" presStyleCnt="1"/>
      <dgm:spPr/>
    </dgm:pt>
    <dgm:pt modelId="{050D693D-D335-7549-B03C-8F2951A6BE47}" type="pres">
      <dgm:prSet presAssocID="{3A9327D5-6D76-884C-96F0-80BB0F5C6FA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D5427E-D8D9-2B4D-8F73-E94443EFC365}" type="pres">
      <dgm:prSet presAssocID="{3A9327D5-6D76-884C-96F0-80BB0F5C6FA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6ECDF1-55A3-5F46-8BB8-177119BC8FAF}" type="pres">
      <dgm:prSet presAssocID="{3A9327D5-6D76-884C-96F0-80BB0F5C6FA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F8DD59-58A9-3A49-81FB-6AA9DBCEFA06}" type="pres">
      <dgm:prSet presAssocID="{3A9327D5-6D76-884C-96F0-80BB0F5C6FA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42DEA3-90ED-A946-90BA-05D4D097CE3D}" type="presOf" srcId="{4595F428-F437-5F49-951A-0DE30B50BAE8}" destId="{F16ECDF1-55A3-5F46-8BB8-177119BC8FAF}" srcOrd="0" destOrd="0" presId="urn:microsoft.com/office/officeart/2005/8/layout/matrix3"/>
    <dgm:cxn modelId="{1EBE5112-2A6E-F146-B340-B036E4818869}" srcId="{3A9327D5-6D76-884C-96F0-80BB0F5C6FA5}" destId="{4595F428-F437-5F49-951A-0DE30B50BAE8}" srcOrd="2" destOrd="0" parTransId="{03F5894A-7FDA-B34F-938F-953CF509DB9F}" sibTransId="{B19B22E5-6F68-1043-A506-709C666E8327}"/>
    <dgm:cxn modelId="{43682676-F46E-E442-B65C-C6FDE11237EA}" type="presOf" srcId="{3A9327D5-6D76-884C-96F0-80BB0F5C6FA5}" destId="{E419E219-6283-AA44-A833-49D97D597F55}" srcOrd="0" destOrd="0" presId="urn:microsoft.com/office/officeart/2005/8/layout/matrix3"/>
    <dgm:cxn modelId="{FD7AF48C-1F84-8540-9F83-BABF4EA7B9B1}" srcId="{3A9327D5-6D76-884C-96F0-80BB0F5C6FA5}" destId="{91774E05-43BC-2D4F-82B0-8ABE84300ADF}" srcOrd="1" destOrd="0" parTransId="{3128155B-BE41-1B47-84B6-05C191C270AD}" sibTransId="{DD0D3F6E-7392-6E4B-B229-CEFA6C02450E}"/>
    <dgm:cxn modelId="{EA899327-5543-7B43-9C32-1C90688C5514}" type="presOf" srcId="{91774E05-43BC-2D4F-82B0-8ABE84300ADF}" destId="{55D5427E-D8D9-2B4D-8F73-E94443EFC365}" srcOrd="0" destOrd="0" presId="urn:microsoft.com/office/officeart/2005/8/layout/matrix3"/>
    <dgm:cxn modelId="{5F6B4BFC-4DB8-4145-BF30-D2BFA1C165DF}" type="presOf" srcId="{D4B9891B-4306-AA4B-AB16-1A1A7A1E0630}" destId="{050D693D-D335-7549-B03C-8F2951A6BE47}" srcOrd="0" destOrd="0" presId="urn:microsoft.com/office/officeart/2005/8/layout/matrix3"/>
    <dgm:cxn modelId="{D6EA9A16-69EF-E44D-AD3F-2839023ADB5D}" srcId="{3A9327D5-6D76-884C-96F0-80BB0F5C6FA5}" destId="{1A40EC3B-0964-D748-BE46-831552ACFE4F}" srcOrd="3" destOrd="0" parTransId="{2B786BE0-59C2-3E43-8D46-D4100C3D71E9}" sibTransId="{189C5449-2671-E144-ABBD-ECAD2F58CCDD}"/>
    <dgm:cxn modelId="{4DACB635-0CF9-734F-A881-3E2C71F00F01}" srcId="{3A9327D5-6D76-884C-96F0-80BB0F5C6FA5}" destId="{D4B9891B-4306-AA4B-AB16-1A1A7A1E0630}" srcOrd="0" destOrd="0" parTransId="{24B61C9A-7C34-6F4B-B972-E853941A2864}" sibTransId="{A5815E3E-EBAB-1C4C-9D73-CBF745C5C87C}"/>
    <dgm:cxn modelId="{D3B07105-CF89-8347-99B7-CDDFF585D692}" type="presOf" srcId="{1A40EC3B-0964-D748-BE46-831552ACFE4F}" destId="{8EF8DD59-58A9-3A49-81FB-6AA9DBCEFA06}" srcOrd="0" destOrd="0" presId="urn:microsoft.com/office/officeart/2005/8/layout/matrix3"/>
    <dgm:cxn modelId="{5108C524-C68F-1146-862B-C0801880AAA8}" type="presParOf" srcId="{E419E219-6283-AA44-A833-49D97D597F55}" destId="{58408A9F-CBD9-9041-82AC-410FCE746E05}" srcOrd="0" destOrd="0" presId="urn:microsoft.com/office/officeart/2005/8/layout/matrix3"/>
    <dgm:cxn modelId="{3588F05D-16B4-1D47-8AC9-BA21789E242D}" type="presParOf" srcId="{E419E219-6283-AA44-A833-49D97D597F55}" destId="{050D693D-D335-7549-B03C-8F2951A6BE47}" srcOrd="1" destOrd="0" presId="urn:microsoft.com/office/officeart/2005/8/layout/matrix3"/>
    <dgm:cxn modelId="{5FCD25CF-BA8F-A44F-82B4-895E2344FF6A}" type="presParOf" srcId="{E419E219-6283-AA44-A833-49D97D597F55}" destId="{55D5427E-D8D9-2B4D-8F73-E94443EFC365}" srcOrd="2" destOrd="0" presId="urn:microsoft.com/office/officeart/2005/8/layout/matrix3"/>
    <dgm:cxn modelId="{2A8CDC82-91F3-6A47-9100-DB3900C31472}" type="presParOf" srcId="{E419E219-6283-AA44-A833-49D97D597F55}" destId="{F16ECDF1-55A3-5F46-8BB8-177119BC8FAF}" srcOrd="3" destOrd="0" presId="urn:microsoft.com/office/officeart/2005/8/layout/matrix3"/>
    <dgm:cxn modelId="{31F6FBE2-35FC-274F-B844-4DC546EAE592}" type="presParOf" srcId="{E419E219-6283-AA44-A833-49D97D597F55}" destId="{8EF8DD59-58A9-3A49-81FB-6AA9DBCEFA0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6CCB23-01D5-8748-8EED-CDDF6AA7D538}" type="doc">
      <dgm:prSet loTypeId="urn:microsoft.com/office/officeart/2005/8/layout/hProcess10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3BB911-351E-5C40-B01A-93F04E503CE9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600" dirty="0" smtClean="0"/>
            <a:t>Périmètre</a:t>
          </a:r>
          <a:endParaRPr lang="fr-FR" sz="1600" dirty="0"/>
        </a:p>
      </dgm:t>
    </dgm:pt>
    <dgm:pt modelId="{1A321A08-E35E-6F42-A352-937C17DFF463}" type="parTrans" cxnId="{86A3B732-336E-FE44-84C5-3CA97CB05AA2}">
      <dgm:prSet/>
      <dgm:spPr/>
      <dgm:t>
        <a:bodyPr/>
        <a:lstStyle/>
        <a:p>
          <a:endParaRPr lang="fr-FR"/>
        </a:p>
      </dgm:t>
    </dgm:pt>
    <dgm:pt modelId="{A8832C51-1A7E-9948-9EBF-448F9964A8E6}" type="sibTrans" cxnId="{86A3B732-336E-FE44-84C5-3CA97CB05AA2}">
      <dgm:prSet/>
      <dgm:spPr/>
      <dgm:t>
        <a:bodyPr/>
        <a:lstStyle/>
        <a:p>
          <a:endParaRPr lang="fr-FR"/>
        </a:p>
      </dgm:t>
    </dgm:pt>
    <dgm:pt modelId="{FB6BE370-9722-C449-8521-B6FDEECA96C2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Entreprise libérée</a:t>
          </a:r>
          <a:endParaRPr lang="fr-FR" sz="1200" dirty="0"/>
        </a:p>
      </dgm:t>
    </dgm:pt>
    <dgm:pt modelId="{A43A7284-B99A-8C4C-AF5D-6DC33D7D3B5B}" type="parTrans" cxnId="{EA1C7D27-3072-D74D-B6B6-772D1D0D4704}">
      <dgm:prSet/>
      <dgm:spPr/>
      <dgm:t>
        <a:bodyPr/>
        <a:lstStyle/>
        <a:p>
          <a:endParaRPr lang="fr-FR"/>
        </a:p>
      </dgm:t>
    </dgm:pt>
    <dgm:pt modelId="{F4147B35-B488-654C-9804-CCF45083A91A}" type="sibTrans" cxnId="{EA1C7D27-3072-D74D-B6B6-772D1D0D4704}">
      <dgm:prSet/>
      <dgm:spPr/>
      <dgm:t>
        <a:bodyPr/>
        <a:lstStyle/>
        <a:p>
          <a:endParaRPr lang="fr-FR"/>
        </a:p>
      </dgm:t>
    </dgm:pt>
    <dgm:pt modelId="{D57E7B65-CA68-DD46-9E79-E381280F622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600" dirty="0" smtClean="0"/>
            <a:t>Mise en </a:t>
          </a:r>
          <a:r>
            <a:rPr lang="fr-FR" sz="1600" dirty="0" err="1" smtClean="0"/>
            <a:t>oeuvre</a:t>
          </a:r>
          <a:endParaRPr lang="fr-FR" sz="1600" dirty="0"/>
        </a:p>
      </dgm:t>
    </dgm:pt>
    <dgm:pt modelId="{6EAA26CD-8256-8A41-BEE2-EFEB90EB019A}" type="parTrans" cxnId="{64A3D61C-FE4E-EC43-A5E9-529459E0FA88}">
      <dgm:prSet/>
      <dgm:spPr/>
      <dgm:t>
        <a:bodyPr/>
        <a:lstStyle/>
        <a:p>
          <a:endParaRPr lang="fr-FR"/>
        </a:p>
      </dgm:t>
    </dgm:pt>
    <dgm:pt modelId="{0F51B138-F54E-1346-83EE-B62FDBC0FE7E}" type="sibTrans" cxnId="{64A3D61C-FE4E-EC43-A5E9-529459E0FA88}">
      <dgm:prSet/>
      <dgm:spPr/>
      <dgm:t>
        <a:bodyPr/>
        <a:lstStyle/>
        <a:p>
          <a:endParaRPr lang="fr-FR"/>
        </a:p>
      </dgm:t>
    </dgm:pt>
    <dgm:pt modelId="{6655705C-7305-0841-8915-4B144C6A3F01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Collectivement</a:t>
          </a:r>
          <a:endParaRPr lang="fr-FR" sz="1200" dirty="0"/>
        </a:p>
      </dgm:t>
    </dgm:pt>
    <dgm:pt modelId="{C74E6D39-2C1C-A740-B49B-64426CD783DA}" type="parTrans" cxnId="{39F3AD65-5068-634E-B2CE-AB7562B61327}">
      <dgm:prSet/>
      <dgm:spPr/>
      <dgm:t>
        <a:bodyPr/>
        <a:lstStyle/>
        <a:p>
          <a:endParaRPr lang="fr-FR"/>
        </a:p>
      </dgm:t>
    </dgm:pt>
    <dgm:pt modelId="{A3613B94-F831-774A-9E11-3E140C802115}" type="sibTrans" cxnId="{39F3AD65-5068-634E-B2CE-AB7562B61327}">
      <dgm:prSet/>
      <dgm:spPr/>
      <dgm:t>
        <a:bodyPr/>
        <a:lstStyle/>
        <a:p>
          <a:endParaRPr lang="fr-FR"/>
        </a:p>
      </dgm:t>
    </dgm:pt>
    <dgm:pt modelId="{F02A93FD-1A58-954A-B55A-3C8F592784CF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Déterminer le suivi de la démarche</a:t>
          </a:r>
          <a:endParaRPr lang="fr-FR" sz="1200" dirty="0"/>
        </a:p>
      </dgm:t>
    </dgm:pt>
    <dgm:pt modelId="{C1A6C1C5-C33C-9E4A-B48D-C42694D5A263}" type="parTrans" cxnId="{35602E34-A541-964B-9632-2797DB691E98}">
      <dgm:prSet/>
      <dgm:spPr/>
      <dgm:t>
        <a:bodyPr/>
        <a:lstStyle/>
        <a:p>
          <a:endParaRPr lang="fr-FR"/>
        </a:p>
      </dgm:t>
    </dgm:pt>
    <dgm:pt modelId="{877E2815-3FC2-B44F-916B-16318D37E37A}" type="sibTrans" cxnId="{35602E34-A541-964B-9632-2797DB691E98}">
      <dgm:prSet/>
      <dgm:spPr/>
      <dgm:t>
        <a:bodyPr/>
        <a:lstStyle/>
        <a:p>
          <a:endParaRPr lang="fr-FR"/>
        </a:p>
      </dgm:t>
    </dgm:pt>
    <dgm:pt modelId="{46F761C2-CF90-8641-B9CA-0EE71963B31C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600" dirty="0" smtClean="0"/>
            <a:t>Points de vigilance</a:t>
          </a:r>
          <a:endParaRPr lang="fr-FR" sz="1600" dirty="0"/>
        </a:p>
      </dgm:t>
    </dgm:pt>
    <dgm:pt modelId="{20AF362E-83FF-1342-8881-D8043BF7EE9F}" type="parTrans" cxnId="{6A41AFA6-6703-ED49-BDBB-72F3FAF45F55}">
      <dgm:prSet/>
      <dgm:spPr/>
      <dgm:t>
        <a:bodyPr/>
        <a:lstStyle/>
        <a:p>
          <a:endParaRPr lang="fr-FR"/>
        </a:p>
      </dgm:t>
    </dgm:pt>
    <dgm:pt modelId="{2C05EADA-FCF1-0540-BF62-00BCC72EF40A}" type="sibTrans" cxnId="{6A41AFA6-6703-ED49-BDBB-72F3FAF45F55}">
      <dgm:prSet/>
      <dgm:spPr/>
      <dgm:t>
        <a:bodyPr/>
        <a:lstStyle/>
        <a:p>
          <a:endParaRPr lang="fr-FR"/>
        </a:p>
      </dgm:t>
    </dgm:pt>
    <dgm:pt modelId="{9E802C3C-08F9-5E44-BB02-7F8D5FA72A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Quid en période de crise?</a:t>
          </a:r>
          <a:endParaRPr lang="fr-FR" sz="1200" dirty="0"/>
        </a:p>
      </dgm:t>
    </dgm:pt>
    <dgm:pt modelId="{2F53D6B3-2F17-BB4A-9BF1-138C698573EB}" type="parTrans" cxnId="{952E6EB7-40F6-AB40-B133-FF35BDEB61F9}">
      <dgm:prSet/>
      <dgm:spPr/>
      <dgm:t>
        <a:bodyPr/>
        <a:lstStyle/>
        <a:p>
          <a:endParaRPr lang="fr-FR"/>
        </a:p>
      </dgm:t>
    </dgm:pt>
    <dgm:pt modelId="{58226E2B-2A4B-A442-8F62-CCD1A57F0C31}" type="sibTrans" cxnId="{952E6EB7-40F6-AB40-B133-FF35BDEB61F9}">
      <dgm:prSet/>
      <dgm:spPr/>
      <dgm:t>
        <a:bodyPr/>
        <a:lstStyle/>
        <a:p>
          <a:endParaRPr lang="fr-FR"/>
        </a:p>
      </dgm:t>
    </dgm:pt>
    <dgm:pt modelId="{72667792-E59F-7440-9315-C7C6BDA7F9D4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Surpondération de certains avis</a:t>
          </a:r>
          <a:endParaRPr lang="fr-FR" sz="1200" dirty="0"/>
        </a:p>
      </dgm:t>
    </dgm:pt>
    <dgm:pt modelId="{22CC42F0-A46D-B243-811E-A67EE5612D8F}" type="parTrans" cxnId="{ECDAC459-BCFB-5D46-810F-3513C7E7173A}">
      <dgm:prSet/>
      <dgm:spPr/>
      <dgm:t>
        <a:bodyPr/>
        <a:lstStyle/>
        <a:p>
          <a:endParaRPr lang="fr-FR"/>
        </a:p>
      </dgm:t>
    </dgm:pt>
    <dgm:pt modelId="{B31B2603-C419-FC43-BF9E-72B60ABC26DC}" type="sibTrans" cxnId="{ECDAC459-BCFB-5D46-810F-3513C7E7173A}">
      <dgm:prSet/>
      <dgm:spPr/>
      <dgm:t>
        <a:bodyPr/>
        <a:lstStyle/>
        <a:p>
          <a:endParaRPr lang="fr-FR"/>
        </a:p>
      </dgm:t>
    </dgm:pt>
    <dgm:pt modelId="{1E9B3F53-8C8C-2948-BC12-EC7427FC3521}">
      <dgm:prSet custT="1"/>
      <dgm:spPr>
        <a:solidFill>
          <a:srgbClr val="EEB760"/>
        </a:solidFill>
      </dgm:spPr>
      <dgm:t>
        <a:bodyPr/>
        <a:lstStyle/>
        <a:p>
          <a:r>
            <a:rPr lang="fr-FR" sz="1600" dirty="0" smtClean="0"/>
            <a:t>Avant de se lancer</a:t>
          </a:r>
        </a:p>
        <a:p>
          <a:r>
            <a:rPr lang="fr-FR" sz="1200" dirty="0" smtClean="0"/>
            <a:t>Avoir conscience du facteur temps</a:t>
          </a:r>
        </a:p>
        <a:p>
          <a:r>
            <a:rPr lang="fr-FR" sz="1200" dirty="0" smtClean="0"/>
            <a:t>Nécessaire adhésion stratégique</a:t>
          </a:r>
        </a:p>
      </dgm:t>
    </dgm:pt>
    <dgm:pt modelId="{6A94CEF3-B6F1-EC4A-8826-14516CE22369}" type="parTrans" cxnId="{4A33AFA2-CB62-3848-BD05-0E12FA95B5FF}">
      <dgm:prSet/>
      <dgm:spPr/>
      <dgm:t>
        <a:bodyPr/>
        <a:lstStyle/>
        <a:p>
          <a:endParaRPr lang="fr-FR"/>
        </a:p>
      </dgm:t>
    </dgm:pt>
    <dgm:pt modelId="{E311E6D5-C87F-9646-B334-A9FA36762CD9}" type="sibTrans" cxnId="{4A33AFA2-CB62-3848-BD05-0E12FA95B5FF}">
      <dgm:prSet/>
      <dgm:spPr/>
      <dgm:t>
        <a:bodyPr/>
        <a:lstStyle/>
        <a:p>
          <a:endParaRPr lang="fr-FR"/>
        </a:p>
      </dgm:t>
    </dgm:pt>
    <dgm:pt modelId="{AE0BD2CD-E9C2-6842-B7C3-41CF4AF99AEA}">
      <dgm:prSet custT="1"/>
      <dgm:spPr>
        <a:solidFill>
          <a:srgbClr val="EEB760"/>
        </a:solidFill>
      </dgm:spPr>
      <dgm:t>
        <a:bodyPr/>
        <a:lstStyle/>
        <a:p>
          <a:endParaRPr lang="fr-FR" sz="1100" dirty="0"/>
        </a:p>
      </dgm:t>
    </dgm:pt>
    <dgm:pt modelId="{49090666-A8CC-FC4C-9AA6-F492A531FA4F}" type="parTrans" cxnId="{904D73AC-A72B-F443-84C7-08D44829EF3A}">
      <dgm:prSet/>
      <dgm:spPr/>
      <dgm:t>
        <a:bodyPr/>
        <a:lstStyle/>
        <a:p>
          <a:endParaRPr lang="fr-FR"/>
        </a:p>
      </dgm:t>
    </dgm:pt>
    <dgm:pt modelId="{F760C857-841D-DE47-B2C6-9FD5D61C84C1}" type="sibTrans" cxnId="{904D73AC-A72B-F443-84C7-08D44829EF3A}">
      <dgm:prSet/>
      <dgm:spPr/>
      <dgm:t>
        <a:bodyPr/>
        <a:lstStyle/>
        <a:p>
          <a:endParaRPr lang="fr-FR"/>
        </a:p>
      </dgm:t>
    </dgm:pt>
    <dgm:pt modelId="{61E6AC74-75E7-A34A-AE05-EF9DE9A6FFFC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Intelligence collective</a:t>
          </a:r>
          <a:endParaRPr lang="fr-FR" sz="1200" dirty="0"/>
        </a:p>
      </dgm:t>
    </dgm:pt>
    <dgm:pt modelId="{E11B3505-2502-A84A-A97E-2B912CC7F380}" type="parTrans" cxnId="{D6A2A2D9-7140-2C47-8E5E-A3005A7A52B0}">
      <dgm:prSet/>
      <dgm:spPr/>
      <dgm:t>
        <a:bodyPr/>
        <a:lstStyle/>
        <a:p>
          <a:endParaRPr lang="fr-FR"/>
        </a:p>
      </dgm:t>
    </dgm:pt>
    <dgm:pt modelId="{F62F2DE5-44F3-EC43-AF8E-6CF92D055B6E}" type="sibTrans" cxnId="{D6A2A2D9-7140-2C47-8E5E-A3005A7A52B0}">
      <dgm:prSet/>
      <dgm:spPr/>
      <dgm:t>
        <a:bodyPr/>
        <a:lstStyle/>
        <a:p>
          <a:endParaRPr lang="fr-FR"/>
        </a:p>
      </dgm:t>
    </dgm:pt>
    <dgm:pt modelId="{5C570BB7-B7F4-2044-9622-5AACA162547B}">
      <dgm:prSet phldrT="[Texte]" custT="1"/>
      <dgm:spPr>
        <a:solidFill>
          <a:schemeClr val="tx2"/>
        </a:solidFill>
      </dgm:spPr>
      <dgm:t>
        <a:bodyPr/>
        <a:lstStyle/>
        <a:p>
          <a:endParaRPr lang="fr-FR" sz="1100" dirty="0"/>
        </a:p>
      </dgm:t>
    </dgm:pt>
    <dgm:pt modelId="{D229C546-BE47-BB40-9DC8-30E551F92266}" type="parTrans" cxnId="{3524EF84-2736-1E4B-8DCC-1C0A07C62605}">
      <dgm:prSet/>
      <dgm:spPr/>
      <dgm:t>
        <a:bodyPr/>
        <a:lstStyle/>
        <a:p>
          <a:endParaRPr lang="fr-FR"/>
        </a:p>
      </dgm:t>
    </dgm:pt>
    <dgm:pt modelId="{CEA3C75D-58B1-794C-8102-A79D6687C708}" type="sibTrans" cxnId="{3524EF84-2736-1E4B-8DCC-1C0A07C62605}">
      <dgm:prSet/>
      <dgm:spPr/>
      <dgm:t>
        <a:bodyPr/>
        <a:lstStyle/>
        <a:p>
          <a:endParaRPr lang="fr-FR"/>
        </a:p>
      </dgm:t>
    </dgm:pt>
    <dgm:pt modelId="{95718997-1B38-CD45-9EF1-990CEEB21187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Implication dans la PDD</a:t>
          </a:r>
          <a:endParaRPr lang="fr-FR" sz="1200" dirty="0"/>
        </a:p>
      </dgm:t>
    </dgm:pt>
    <dgm:pt modelId="{31A99EA0-0CEB-7144-AE5F-2A8FB76DA5E0}" type="parTrans" cxnId="{DD29F7EB-B88F-3743-8362-DE4F1BEC8C0C}">
      <dgm:prSet/>
      <dgm:spPr/>
      <dgm:t>
        <a:bodyPr/>
        <a:lstStyle/>
        <a:p>
          <a:endParaRPr lang="fr-FR"/>
        </a:p>
      </dgm:t>
    </dgm:pt>
    <dgm:pt modelId="{4A71DB12-219F-2242-BAA2-1AC995C0D9DF}" type="sibTrans" cxnId="{DD29F7EB-B88F-3743-8362-DE4F1BEC8C0C}">
      <dgm:prSet/>
      <dgm:spPr/>
      <dgm:t>
        <a:bodyPr/>
        <a:lstStyle/>
        <a:p>
          <a:endParaRPr lang="fr-FR"/>
        </a:p>
      </dgm:t>
    </dgm:pt>
    <dgm:pt modelId="{4201400B-7E53-BC4C-9B7E-8E379FCAB326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Par étapes</a:t>
          </a:r>
          <a:endParaRPr lang="fr-FR" sz="1200" dirty="0"/>
        </a:p>
      </dgm:t>
    </dgm:pt>
    <dgm:pt modelId="{FD90DB3B-8F48-164C-94D8-E6D1C277D8D8}" type="parTrans" cxnId="{0099F6B0-95B8-3441-9CA6-CC5789DC149D}">
      <dgm:prSet/>
      <dgm:spPr/>
      <dgm:t>
        <a:bodyPr/>
        <a:lstStyle/>
        <a:p>
          <a:endParaRPr lang="fr-FR"/>
        </a:p>
      </dgm:t>
    </dgm:pt>
    <dgm:pt modelId="{8E967BBB-2CFE-E841-AD42-A1E8DE96AC69}" type="sibTrans" cxnId="{0099F6B0-95B8-3441-9CA6-CC5789DC149D}">
      <dgm:prSet/>
      <dgm:spPr/>
      <dgm:t>
        <a:bodyPr/>
        <a:lstStyle/>
        <a:p>
          <a:endParaRPr lang="fr-FR"/>
        </a:p>
      </dgm:t>
    </dgm:pt>
    <dgm:pt modelId="{EAED7EAC-A20A-964D-A65D-AC6A7B59E91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Définir le degré de participation, le périmètre, les modalités concrètes</a:t>
          </a:r>
          <a:endParaRPr lang="fr-FR" sz="1200" dirty="0"/>
        </a:p>
      </dgm:t>
    </dgm:pt>
    <dgm:pt modelId="{39E53249-DDDA-214D-85C7-2601D2972DAD}" type="parTrans" cxnId="{AB8692A6-58D0-874C-A6F9-ED04AA229F8D}">
      <dgm:prSet/>
      <dgm:spPr/>
      <dgm:t>
        <a:bodyPr/>
        <a:lstStyle/>
        <a:p>
          <a:endParaRPr lang="fr-FR"/>
        </a:p>
      </dgm:t>
    </dgm:pt>
    <dgm:pt modelId="{4566A039-F1C2-D745-9372-6A93263A67A0}" type="sibTrans" cxnId="{AB8692A6-58D0-874C-A6F9-ED04AA229F8D}">
      <dgm:prSet/>
      <dgm:spPr/>
      <dgm:t>
        <a:bodyPr/>
        <a:lstStyle/>
        <a:p>
          <a:endParaRPr lang="fr-FR"/>
        </a:p>
      </dgm:t>
    </dgm:pt>
    <dgm:pt modelId="{9A69E2A2-A766-894D-A914-6F67EBF70FB4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Clarifier les objectifs</a:t>
          </a:r>
          <a:endParaRPr lang="fr-FR" sz="1200" dirty="0"/>
        </a:p>
      </dgm:t>
    </dgm:pt>
    <dgm:pt modelId="{2EF83EE6-C11A-874C-820F-A6A0FEFD2E97}" type="parTrans" cxnId="{5D7A6BCF-2BBA-3B47-9836-269DC29B31B8}">
      <dgm:prSet/>
      <dgm:spPr/>
      <dgm:t>
        <a:bodyPr/>
        <a:lstStyle/>
        <a:p>
          <a:endParaRPr lang="fr-FR"/>
        </a:p>
      </dgm:t>
    </dgm:pt>
    <dgm:pt modelId="{C891CDB1-AEDE-6A49-BF3E-712CE0DB1193}" type="sibTrans" cxnId="{5D7A6BCF-2BBA-3B47-9836-269DC29B31B8}">
      <dgm:prSet/>
      <dgm:spPr/>
      <dgm:t>
        <a:bodyPr/>
        <a:lstStyle/>
        <a:p>
          <a:endParaRPr lang="fr-FR"/>
        </a:p>
      </dgm:t>
    </dgm:pt>
    <dgm:pt modelId="{0D80505F-7268-7844-BD27-272ABFAB454E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Impact RH inattendus (rémunération de l’implication, productivité)</a:t>
          </a:r>
          <a:endParaRPr lang="fr-FR" sz="1200" dirty="0"/>
        </a:p>
      </dgm:t>
    </dgm:pt>
    <dgm:pt modelId="{7DDF0499-FE77-CD4E-9B65-00634152ED14}" type="parTrans" cxnId="{EF9D4C1C-7100-F34D-802E-422EF36D6516}">
      <dgm:prSet/>
      <dgm:spPr/>
      <dgm:t>
        <a:bodyPr/>
        <a:lstStyle/>
        <a:p>
          <a:endParaRPr lang="fr-FR"/>
        </a:p>
      </dgm:t>
    </dgm:pt>
    <dgm:pt modelId="{00F0564C-1123-A14C-8B50-AA3719E15358}" type="sibTrans" cxnId="{EF9D4C1C-7100-F34D-802E-422EF36D6516}">
      <dgm:prSet/>
      <dgm:spPr/>
      <dgm:t>
        <a:bodyPr/>
        <a:lstStyle/>
        <a:p>
          <a:endParaRPr lang="fr-FR"/>
        </a:p>
      </dgm:t>
    </dgm:pt>
    <dgm:pt modelId="{C757CF06-F97E-B74D-8534-B09E4FD41B43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Dictature des moyennes</a:t>
          </a:r>
          <a:endParaRPr lang="fr-FR" sz="1200" dirty="0"/>
        </a:p>
      </dgm:t>
    </dgm:pt>
    <dgm:pt modelId="{986A85EF-3B4D-2C4E-AC29-3E6393ABF5A7}" type="parTrans" cxnId="{B54D792F-8A81-FD46-9B68-A595C5B0363C}">
      <dgm:prSet/>
      <dgm:spPr/>
      <dgm:t>
        <a:bodyPr/>
        <a:lstStyle/>
        <a:p>
          <a:endParaRPr lang="fr-FR"/>
        </a:p>
      </dgm:t>
    </dgm:pt>
    <dgm:pt modelId="{86459942-8862-D44C-A5B2-73ED0DCCCD2C}" type="sibTrans" cxnId="{B54D792F-8A81-FD46-9B68-A595C5B0363C}">
      <dgm:prSet/>
      <dgm:spPr/>
      <dgm:t>
        <a:bodyPr/>
        <a:lstStyle/>
        <a:p>
          <a:endParaRPr lang="fr-FR"/>
        </a:p>
      </dgm:t>
    </dgm:pt>
    <dgm:pt modelId="{DAE0BA7F-1505-B742-B23F-1C65C20E7ED2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Déresponsabilisation ou sur-responsabilisation</a:t>
          </a:r>
          <a:endParaRPr lang="fr-FR" sz="1200" dirty="0"/>
        </a:p>
      </dgm:t>
    </dgm:pt>
    <dgm:pt modelId="{1A5D077B-E962-3148-8A10-B73BE8FDCDE2}" type="parTrans" cxnId="{7D6ED648-15FA-234C-858F-690025174EDD}">
      <dgm:prSet/>
      <dgm:spPr/>
      <dgm:t>
        <a:bodyPr/>
        <a:lstStyle/>
        <a:p>
          <a:endParaRPr lang="fr-FR"/>
        </a:p>
      </dgm:t>
    </dgm:pt>
    <dgm:pt modelId="{11962A4F-C955-7846-9FEA-30EA24A5FD0D}" type="sibTrans" cxnId="{7D6ED648-15FA-234C-858F-690025174EDD}">
      <dgm:prSet/>
      <dgm:spPr/>
      <dgm:t>
        <a:bodyPr/>
        <a:lstStyle/>
        <a:p>
          <a:endParaRPr lang="fr-FR"/>
        </a:p>
      </dgm:t>
    </dgm:pt>
    <dgm:pt modelId="{64C05D1D-A0DA-0942-B8AA-C9C0465B9779}" type="pres">
      <dgm:prSet presAssocID="{876CCB23-01D5-8748-8EED-CDDF6AA7D5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7BBB367-4C28-AB42-B91B-0186BACBCD99}" type="pres">
      <dgm:prSet presAssocID="{843BB911-351E-5C40-B01A-93F04E503CE9}" presName="composite" presStyleCnt="0"/>
      <dgm:spPr/>
    </dgm:pt>
    <dgm:pt modelId="{93FDD1E0-E48D-ED40-A991-D9F09686C588}" type="pres">
      <dgm:prSet presAssocID="{843BB911-351E-5C40-B01A-93F04E503CE9}" presName="imagSh" presStyleLbl="bgImgPlace1" presStyleIdx="0" presStyleCnt="4"/>
      <dgm:spPr/>
    </dgm:pt>
    <dgm:pt modelId="{31808448-7602-284F-80A9-844B38460FFB}" type="pres">
      <dgm:prSet presAssocID="{843BB911-351E-5C40-B01A-93F04E503CE9}" presName="txNode" presStyleLbl="node1" presStyleIdx="0" presStyleCnt="4" custScaleY="167827" custLinFactNeighborX="-6270" custLinFactNeighborY="-153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C417B6-8943-5543-BDCE-C73D45DD7FEB}" type="pres">
      <dgm:prSet presAssocID="{A8832C51-1A7E-9948-9EBF-448F9964A8E6}" presName="sibTrans" presStyleLbl="sibTrans2D1" presStyleIdx="0" presStyleCnt="3" custScaleX="177501" custScaleY="119707" custLinFactNeighborX="6964" custLinFactNeighborY="-4646"/>
      <dgm:spPr/>
      <dgm:t>
        <a:bodyPr/>
        <a:lstStyle/>
        <a:p>
          <a:endParaRPr lang="fr-FR"/>
        </a:p>
      </dgm:t>
    </dgm:pt>
    <dgm:pt modelId="{AC40ED50-8E89-F546-A651-BACC752C2C87}" type="pres">
      <dgm:prSet presAssocID="{A8832C51-1A7E-9948-9EBF-448F9964A8E6}" presName="connTx" presStyleLbl="sibTrans2D1" presStyleIdx="0" presStyleCnt="3"/>
      <dgm:spPr/>
      <dgm:t>
        <a:bodyPr/>
        <a:lstStyle/>
        <a:p>
          <a:endParaRPr lang="fr-FR"/>
        </a:p>
      </dgm:t>
    </dgm:pt>
    <dgm:pt modelId="{8E150977-39F2-EB47-98DB-211FE378DF37}" type="pres">
      <dgm:prSet presAssocID="{1E9B3F53-8C8C-2948-BC12-EC7427FC3521}" presName="composite" presStyleCnt="0"/>
      <dgm:spPr/>
    </dgm:pt>
    <dgm:pt modelId="{C3B1B999-4A86-3945-BC4A-0C18D7589BD4}" type="pres">
      <dgm:prSet presAssocID="{1E9B3F53-8C8C-2948-BC12-EC7427FC3521}" presName="imagSh" presStyleLbl="bgImgPlace1" presStyleIdx="1" presStyleCnt="4" custLinFactNeighborX="-9229" custLinFactNeighborY="4464"/>
      <dgm:spPr/>
    </dgm:pt>
    <dgm:pt modelId="{D1159ED1-B523-6049-B9A8-9E8539CCF612}" type="pres">
      <dgm:prSet presAssocID="{1E9B3F53-8C8C-2948-BC12-EC7427FC3521}" presName="txNode" presStyleLbl="node1" presStyleIdx="1" presStyleCnt="4" custScaleY="186218" custLinFactNeighborX="-14883" custLinFactNeighborY="-28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7C9018-9F7B-4442-9EEF-AA89B7D8EA48}" type="pres">
      <dgm:prSet presAssocID="{E311E6D5-C87F-9646-B334-A9FA36762CD9}" presName="sibTrans" presStyleLbl="sibTrans2D1" presStyleIdx="1" presStyleCnt="3" custScaleX="174804" custScaleY="112697" custLinFactNeighborX="6637"/>
      <dgm:spPr/>
      <dgm:t>
        <a:bodyPr/>
        <a:lstStyle/>
        <a:p>
          <a:endParaRPr lang="fr-FR"/>
        </a:p>
      </dgm:t>
    </dgm:pt>
    <dgm:pt modelId="{D004B280-6675-9C46-BFB7-9EB54290F75B}" type="pres">
      <dgm:prSet presAssocID="{E311E6D5-C87F-9646-B334-A9FA36762CD9}" presName="connTx" presStyleLbl="sibTrans2D1" presStyleIdx="1" presStyleCnt="3"/>
      <dgm:spPr/>
      <dgm:t>
        <a:bodyPr/>
        <a:lstStyle/>
        <a:p>
          <a:endParaRPr lang="fr-FR"/>
        </a:p>
      </dgm:t>
    </dgm:pt>
    <dgm:pt modelId="{E06ECFC0-4BB4-3045-994E-68A1E2CEBCE1}" type="pres">
      <dgm:prSet presAssocID="{D57E7B65-CA68-DD46-9E79-E381280F6227}" presName="composite" presStyleCnt="0"/>
      <dgm:spPr/>
    </dgm:pt>
    <dgm:pt modelId="{09923346-BE7F-A743-A79D-D12B34E8F9E6}" type="pres">
      <dgm:prSet presAssocID="{D57E7B65-CA68-DD46-9E79-E381280F6227}" presName="imagSh" presStyleLbl="bgImgPlace1" presStyleIdx="2" presStyleCnt="4" custLinFactNeighborX="-19566" custLinFactNeighborY="7836"/>
      <dgm:spPr/>
    </dgm:pt>
    <dgm:pt modelId="{B457114E-C9C0-C84A-AFD2-48D09EE6DB74}" type="pres">
      <dgm:prSet presAssocID="{D57E7B65-CA68-DD46-9E79-E381280F6227}" presName="txNode" presStyleLbl="node1" presStyleIdx="2" presStyleCnt="4" custScaleX="131694" custScaleY="212763" custLinFactNeighborX="-10026" custLinFactNeighborY="135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ECFDA6-5318-7C4F-88E7-3E36FA888C49}" type="pres">
      <dgm:prSet presAssocID="{0F51B138-F54E-1346-83EE-B62FDBC0FE7E}" presName="sibTrans" presStyleLbl="sibTrans2D1" presStyleIdx="2" presStyleCnt="3" custLinFactNeighborX="77015" custLinFactNeighborY="2261"/>
      <dgm:spPr/>
      <dgm:t>
        <a:bodyPr/>
        <a:lstStyle/>
        <a:p>
          <a:endParaRPr lang="fr-FR"/>
        </a:p>
      </dgm:t>
    </dgm:pt>
    <dgm:pt modelId="{2C7AA45D-7C9A-B24B-B665-00CE4F80E0F5}" type="pres">
      <dgm:prSet presAssocID="{0F51B138-F54E-1346-83EE-B62FDBC0FE7E}" presName="connTx" presStyleLbl="sibTrans2D1" presStyleIdx="2" presStyleCnt="3"/>
      <dgm:spPr/>
      <dgm:t>
        <a:bodyPr/>
        <a:lstStyle/>
        <a:p>
          <a:endParaRPr lang="fr-FR"/>
        </a:p>
      </dgm:t>
    </dgm:pt>
    <dgm:pt modelId="{062DDE79-7223-F74D-A2B1-C59811F92C0D}" type="pres">
      <dgm:prSet presAssocID="{46F761C2-CF90-8641-B9CA-0EE71963B31C}" presName="composite" presStyleCnt="0"/>
      <dgm:spPr/>
    </dgm:pt>
    <dgm:pt modelId="{79F93D00-F6B0-D049-8252-41D1F2D56E7F}" type="pres">
      <dgm:prSet presAssocID="{46F761C2-CF90-8641-B9CA-0EE71963B31C}" presName="imagSh" presStyleLbl="bgImgPlace1" presStyleIdx="3" presStyleCnt="4" custLinFactNeighborX="-31386" custLinFactNeighborY="13280"/>
      <dgm:spPr/>
    </dgm:pt>
    <dgm:pt modelId="{6A8E7218-8551-0541-97F5-C7DF8B4846A9}" type="pres">
      <dgm:prSet presAssocID="{46F761C2-CF90-8641-B9CA-0EE71963B31C}" presName="txNode" presStyleLbl="node1" presStyleIdx="3" presStyleCnt="4" custScaleX="161379" custScaleY="222813" custLinFactNeighborX="-8150" custLinFactNeighborY="226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D29E3BA-D0E4-A642-8D00-E7DCBB0C46C6}" type="presOf" srcId="{95718997-1B38-CD45-9EF1-990CEEB21187}" destId="{31808448-7602-284F-80A9-844B38460FFB}" srcOrd="0" destOrd="1" presId="urn:microsoft.com/office/officeart/2005/8/layout/hProcess10"/>
    <dgm:cxn modelId="{39F3AD65-5068-634E-B2CE-AB7562B61327}" srcId="{D57E7B65-CA68-DD46-9E79-E381280F6227}" destId="{6655705C-7305-0841-8915-4B144C6A3F01}" srcOrd="0" destOrd="0" parTransId="{C74E6D39-2C1C-A740-B49B-64426CD783DA}" sibTransId="{A3613B94-F831-774A-9E11-3E140C802115}"/>
    <dgm:cxn modelId="{B54D792F-8A81-FD46-9B68-A595C5B0363C}" srcId="{46F761C2-CF90-8641-B9CA-0EE71963B31C}" destId="{C757CF06-F97E-B74D-8534-B09E4FD41B43}" srcOrd="4" destOrd="0" parTransId="{986A85EF-3B4D-2C4E-AC29-3E6393ABF5A7}" sibTransId="{86459942-8862-D44C-A5B2-73ED0DCCCD2C}"/>
    <dgm:cxn modelId="{9A4D42DA-44F3-B248-9BF1-0216F67E1F72}" type="presOf" srcId="{0D80505F-7268-7844-BD27-272ABFAB454E}" destId="{6A8E7218-8551-0541-97F5-C7DF8B4846A9}" srcOrd="0" destOrd="2" presId="urn:microsoft.com/office/officeart/2005/8/layout/hProcess10"/>
    <dgm:cxn modelId="{AB8692A6-58D0-874C-A6F9-ED04AA229F8D}" srcId="{D57E7B65-CA68-DD46-9E79-E381280F6227}" destId="{EAED7EAC-A20A-964D-A65D-AC6A7B59E917}" srcOrd="3" destOrd="0" parTransId="{39E53249-DDDA-214D-85C7-2601D2972DAD}" sibTransId="{4566A039-F1C2-D745-9372-6A93263A67A0}"/>
    <dgm:cxn modelId="{DD29F7EB-B88F-3743-8362-DE4F1BEC8C0C}" srcId="{843BB911-351E-5C40-B01A-93F04E503CE9}" destId="{95718997-1B38-CD45-9EF1-990CEEB21187}" srcOrd="0" destOrd="0" parTransId="{31A99EA0-0CEB-7144-AE5F-2A8FB76DA5E0}" sibTransId="{4A71DB12-219F-2242-BAA2-1AC995C0D9DF}"/>
    <dgm:cxn modelId="{2603C0C4-1C51-D946-9446-A464B0B6F40B}" type="presOf" srcId="{9A69E2A2-A766-894D-A914-6F67EBF70FB4}" destId="{B457114E-C9C0-C84A-AFD2-48D09EE6DB74}" srcOrd="0" destOrd="3" presId="urn:microsoft.com/office/officeart/2005/8/layout/hProcess10"/>
    <dgm:cxn modelId="{0A391399-0087-D944-B78F-DF56371D30C1}" type="presOf" srcId="{0F51B138-F54E-1346-83EE-B62FDBC0FE7E}" destId="{2C7AA45D-7C9A-B24B-B665-00CE4F80E0F5}" srcOrd="1" destOrd="0" presId="urn:microsoft.com/office/officeart/2005/8/layout/hProcess10"/>
    <dgm:cxn modelId="{EF9D4C1C-7100-F34D-802E-422EF36D6516}" srcId="{46F761C2-CF90-8641-B9CA-0EE71963B31C}" destId="{0D80505F-7268-7844-BD27-272ABFAB454E}" srcOrd="1" destOrd="0" parTransId="{7DDF0499-FE77-CD4E-9B65-00634152ED14}" sibTransId="{00F0564C-1123-A14C-8B50-AA3719E15358}"/>
    <dgm:cxn modelId="{CA683E60-E361-ED41-9451-7F25C5F80C6B}" type="presOf" srcId="{E311E6D5-C87F-9646-B334-A9FA36762CD9}" destId="{D004B280-6675-9C46-BFB7-9EB54290F75B}" srcOrd="1" destOrd="0" presId="urn:microsoft.com/office/officeart/2005/8/layout/hProcess10"/>
    <dgm:cxn modelId="{46F012DB-894E-8A4D-A1A6-843F05E93731}" type="presOf" srcId="{843BB911-351E-5C40-B01A-93F04E503CE9}" destId="{31808448-7602-284F-80A9-844B38460FFB}" srcOrd="0" destOrd="0" presId="urn:microsoft.com/office/officeart/2005/8/layout/hProcess10"/>
    <dgm:cxn modelId="{7D6ED648-15FA-234C-858F-690025174EDD}" srcId="{46F761C2-CF90-8641-B9CA-0EE71963B31C}" destId="{DAE0BA7F-1505-B742-B23F-1C65C20E7ED2}" srcOrd="3" destOrd="0" parTransId="{1A5D077B-E962-3148-8A10-B73BE8FDCDE2}" sibTransId="{11962A4F-C955-7846-9FEA-30EA24A5FD0D}"/>
    <dgm:cxn modelId="{8B280DA2-1BAE-414A-BBD1-611AB860947F}" type="presOf" srcId="{EAED7EAC-A20A-964D-A65D-AC6A7B59E917}" destId="{B457114E-C9C0-C84A-AFD2-48D09EE6DB74}" srcOrd="0" destOrd="4" presId="urn:microsoft.com/office/officeart/2005/8/layout/hProcess10"/>
    <dgm:cxn modelId="{3524EF84-2736-1E4B-8DCC-1C0A07C62605}" srcId="{843BB911-351E-5C40-B01A-93F04E503CE9}" destId="{5C570BB7-B7F4-2044-9622-5AACA162547B}" srcOrd="3" destOrd="0" parTransId="{D229C546-BE47-BB40-9DC8-30E551F92266}" sibTransId="{CEA3C75D-58B1-794C-8102-A79D6687C708}"/>
    <dgm:cxn modelId="{6519D925-E4AD-4940-884E-0A0913DDB0D8}" type="presOf" srcId="{D57E7B65-CA68-DD46-9E79-E381280F6227}" destId="{B457114E-C9C0-C84A-AFD2-48D09EE6DB74}" srcOrd="0" destOrd="0" presId="urn:microsoft.com/office/officeart/2005/8/layout/hProcess10"/>
    <dgm:cxn modelId="{229AA9CC-8DFD-1341-B86D-09D55436956A}" type="presOf" srcId="{46F761C2-CF90-8641-B9CA-0EE71963B31C}" destId="{6A8E7218-8551-0541-97F5-C7DF8B4846A9}" srcOrd="0" destOrd="0" presId="urn:microsoft.com/office/officeart/2005/8/layout/hProcess10"/>
    <dgm:cxn modelId="{3E35184E-5ACC-6A48-9827-AB05060FBD7F}" type="presOf" srcId="{61E6AC74-75E7-A34A-AE05-EF9DE9A6FFFC}" destId="{31808448-7602-284F-80A9-844B38460FFB}" srcOrd="0" destOrd="3" presId="urn:microsoft.com/office/officeart/2005/8/layout/hProcess10"/>
    <dgm:cxn modelId="{28C16E94-6334-854E-9010-7A2268FD1291}" type="presOf" srcId="{A8832C51-1A7E-9948-9EBF-448F9964A8E6}" destId="{6EC417B6-8943-5543-BDCE-C73D45DD7FEB}" srcOrd="0" destOrd="0" presId="urn:microsoft.com/office/officeart/2005/8/layout/hProcess10"/>
    <dgm:cxn modelId="{88F57F0E-8183-5F43-A144-8215D08606ED}" type="presOf" srcId="{9E802C3C-08F9-5E44-BB02-7F8D5FA72A2A}" destId="{6A8E7218-8551-0541-97F5-C7DF8B4846A9}" srcOrd="0" destOrd="1" presId="urn:microsoft.com/office/officeart/2005/8/layout/hProcess10"/>
    <dgm:cxn modelId="{64A3D61C-FE4E-EC43-A5E9-529459E0FA88}" srcId="{876CCB23-01D5-8748-8EED-CDDF6AA7D538}" destId="{D57E7B65-CA68-DD46-9E79-E381280F6227}" srcOrd="2" destOrd="0" parTransId="{6EAA26CD-8256-8A41-BEE2-EFEB90EB019A}" sibTransId="{0F51B138-F54E-1346-83EE-B62FDBC0FE7E}"/>
    <dgm:cxn modelId="{EA1C7D27-3072-D74D-B6B6-772D1D0D4704}" srcId="{843BB911-351E-5C40-B01A-93F04E503CE9}" destId="{FB6BE370-9722-C449-8521-B6FDEECA96C2}" srcOrd="1" destOrd="0" parTransId="{A43A7284-B99A-8C4C-AF5D-6DC33D7D3B5B}" sibTransId="{F4147B35-B488-654C-9804-CCF45083A91A}"/>
    <dgm:cxn modelId="{AA53F802-D2D0-8C4F-9AC4-062DA34C9B38}" type="presOf" srcId="{72667792-E59F-7440-9315-C7C6BDA7F9D4}" destId="{6A8E7218-8551-0541-97F5-C7DF8B4846A9}" srcOrd="0" destOrd="3" presId="urn:microsoft.com/office/officeart/2005/8/layout/hProcess10"/>
    <dgm:cxn modelId="{65F45D22-79C2-CE49-9BDD-0F75D73368A3}" type="presOf" srcId="{5C570BB7-B7F4-2044-9622-5AACA162547B}" destId="{31808448-7602-284F-80A9-844B38460FFB}" srcOrd="0" destOrd="4" presId="urn:microsoft.com/office/officeart/2005/8/layout/hProcess10"/>
    <dgm:cxn modelId="{01473A79-D98E-4840-9611-7654D548C9C0}" type="presOf" srcId="{E311E6D5-C87F-9646-B334-A9FA36762CD9}" destId="{567C9018-9F7B-4442-9EEF-AA89B7D8EA48}" srcOrd="0" destOrd="0" presId="urn:microsoft.com/office/officeart/2005/8/layout/hProcess10"/>
    <dgm:cxn modelId="{6A41AFA6-6703-ED49-BDBB-72F3FAF45F55}" srcId="{876CCB23-01D5-8748-8EED-CDDF6AA7D538}" destId="{46F761C2-CF90-8641-B9CA-0EE71963B31C}" srcOrd="3" destOrd="0" parTransId="{20AF362E-83FF-1342-8881-D8043BF7EE9F}" sibTransId="{2C05EADA-FCF1-0540-BF62-00BCC72EF40A}"/>
    <dgm:cxn modelId="{7C9B05C6-CFD2-6349-845C-8ABF2E10B9A3}" type="presOf" srcId="{DAE0BA7F-1505-B742-B23F-1C65C20E7ED2}" destId="{6A8E7218-8551-0541-97F5-C7DF8B4846A9}" srcOrd="0" destOrd="4" presId="urn:microsoft.com/office/officeart/2005/8/layout/hProcess10"/>
    <dgm:cxn modelId="{275979C6-A28B-6545-A48A-D490914E453C}" type="presOf" srcId="{A8832C51-1A7E-9948-9EBF-448F9964A8E6}" destId="{AC40ED50-8E89-F546-A651-BACC752C2C87}" srcOrd="1" destOrd="0" presId="urn:microsoft.com/office/officeart/2005/8/layout/hProcess10"/>
    <dgm:cxn modelId="{1A59ACFA-0ADF-0E4E-9BEA-5C5A378F7C9D}" type="presOf" srcId="{1E9B3F53-8C8C-2948-BC12-EC7427FC3521}" destId="{D1159ED1-B523-6049-B9A8-9E8539CCF612}" srcOrd="0" destOrd="0" presId="urn:microsoft.com/office/officeart/2005/8/layout/hProcess10"/>
    <dgm:cxn modelId="{F60B5275-7DB8-AA47-B06F-6440F4B63EE9}" type="presOf" srcId="{876CCB23-01D5-8748-8EED-CDDF6AA7D538}" destId="{64C05D1D-A0DA-0942-B8AA-C9C0465B9779}" srcOrd="0" destOrd="0" presId="urn:microsoft.com/office/officeart/2005/8/layout/hProcess10"/>
    <dgm:cxn modelId="{000A2969-8E84-7C4C-A05D-7456F0D19A29}" type="presOf" srcId="{6655705C-7305-0841-8915-4B144C6A3F01}" destId="{B457114E-C9C0-C84A-AFD2-48D09EE6DB74}" srcOrd="0" destOrd="1" presId="urn:microsoft.com/office/officeart/2005/8/layout/hProcess10"/>
    <dgm:cxn modelId="{F279F2A9-44ED-BE40-B866-35321077F4DE}" type="presOf" srcId="{C757CF06-F97E-B74D-8534-B09E4FD41B43}" destId="{6A8E7218-8551-0541-97F5-C7DF8B4846A9}" srcOrd="0" destOrd="5" presId="urn:microsoft.com/office/officeart/2005/8/layout/hProcess10"/>
    <dgm:cxn modelId="{8E760654-5F6F-9B4B-9E71-B99B33C264DE}" type="presOf" srcId="{4201400B-7E53-BC4C-9B7E-8E379FCAB326}" destId="{B457114E-C9C0-C84A-AFD2-48D09EE6DB74}" srcOrd="0" destOrd="2" presId="urn:microsoft.com/office/officeart/2005/8/layout/hProcess10"/>
    <dgm:cxn modelId="{A413A66B-D81C-134B-B73E-5402EFC85296}" type="presOf" srcId="{FB6BE370-9722-C449-8521-B6FDEECA96C2}" destId="{31808448-7602-284F-80A9-844B38460FFB}" srcOrd="0" destOrd="2" presId="urn:microsoft.com/office/officeart/2005/8/layout/hProcess10"/>
    <dgm:cxn modelId="{D6A2A2D9-7140-2C47-8E5E-A3005A7A52B0}" srcId="{843BB911-351E-5C40-B01A-93F04E503CE9}" destId="{61E6AC74-75E7-A34A-AE05-EF9DE9A6FFFC}" srcOrd="2" destOrd="0" parTransId="{E11B3505-2502-A84A-A97E-2B912CC7F380}" sibTransId="{F62F2DE5-44F3-EC43-AF8E-6CF92D055B6E}"/>
    <dgm:cxn modelId="{5D7A6BCF-2BBA-3B47-9836-269DC29B31B8}" srcId="{D57E7B65-CA68-DD46-9E79-E381280F6227}" destId="{9A69E2A2-A766-894D-A914-6F67EBF70FB4}" srcOrd="2" destOrd="0" parTransId="{2EF83EE6-C11A-874C-820F-A6A0FEFD2E97}" sibTransId="{C891CDB1-AEDE-6A49-BF3E-712CE0DB1193}"/>
    <dgm:cxn modelId="{1FC89DD5-B542-644A-8452-6B42F88171BC}" type="presOf" srcId="{F02A93FD-1A58-954A-B55A-3C8F592784CF}" destId="{B457114E-C9C0-C84A-AFD2-48D09EE6DB74}" srcOrd="0" destOrd="5" presId="urn:microsoft.com/office/officeart/2005/8/layout/hProcess10"/>
    <dgm:cxn modelId="{3ABC542F-8DCB-E546-9EDC-10064F0E17E2}" type="presOf" srcId="{0F51B138-F54E-1346-83EE-B62FDBC0FE7E}" destId="{C7ECFDA6-5318-7C4F-88E7-3E36FA888C49}" srcOrd="0" destOrd="0" presId="urn:microsoft.com/office/officeart/2005/8/layout/hProcess10"/>
    <dgm:cxn modelId="{952E6EB7-40F6-AB40-B133-FF35BDEB61F9}" srcId="{46F761C2-CF90-8641-B9CA-0EE71963B31C}" destId="{9E802C3C-08F9-5E44-BB02-7F8D5FA72A2A}" srcOrd="0" destOrd="0" parTransId="{2F53D6B3-2F17-BB4A-9BF1-138C698573EB}" sibTransId="{58226E2B-2A4B-A442-8F62-CCD1A57F0C31}"/>
    <dgm:cxn modelId="{4A33AFA2-CB62-3848-BD05-0E12FA95B5FF}" srcId="{876CCB23-01D5-8748-8EED-CDDF6AA7D538}" destId="{1E9B3F53-8C8C-2948-BC12-EC7427FC3521}" srcOrd="1" destOrd="0" parTransId="{6A94CEF3-B6F1-EC4A-8826-14516CE22369}" sibTransId="{E311E6D5-C87F-9646-B334-A9FA36762CD9}"/>
    <dgm:cxn modelId="{86A3B732-336E-FE44-84C5-3CA97CB05AA2}" srcId="{876CCB23-01D5-8748-8EED-CDDF6AA7D538}" destId="{843BB911-351E-5C40-B01A-93F04E503CE9}" srcOrd="0" destOrd="0" parTransId="{1A321A08-E35E-6F42-A352-937C17DFF463}" sibTransId="{A8832C51-1A7E-9948-9EBF-448F9964A8E6}"/>
    <dgm:cxn modelId="{E5DF8232-8E3D-5645-8F34-E7786B74B4EF}" type="presOf" srcId="{AE0BD2CD-E9C2-6842-B7C3-41CF4AF99AEA}" destId="{D1159ED1-B523-6049-B9A8-9E8539CCF612}" srcOrd="0" destOrd="1" presId="urn:microsoft.com/office/officeart/2005/8/layout/hProcess10"/>
    <dgm:cxn modelId="{0099F6B0-95B8-3441-9CA6-CC5789DC149D}" srcId="{D57E7B65-CA68-DD46-9E79-E381280F6227}" destId="{4201400B-7E53-BC4C-9B7E-8E379FCAB326}" srcOrd="1" destOrd="0" parTransId="{FD90DB3B-8F48-164C-94D8-E6D1C277D8D8}" sibTransId="{8E967BBB-2CFE-E841-AD42-A1E8DE96AC69}"/>
    <dgm:cxn modelId="{35602E34-A541-964B-9632-2797DB691E98}" srcId="{D57E7B65-CA68-DD46-9E79-E381280F6227}" destId="{F02A93FD-1A58-954A-B55A-3C8F592784CF}" srcOrd="4" destOrd="0" parTransId="{C1A6C1C5-C33C-9E4A-B48D-C42694D5A263}" sibTransId="{877E2815-3FC2-B44F-916B-16318D37E37A}"/>
    <dgm:cxn modelId="{904D73AC-A72B-F443-84C7-08D44829EF3A}" srcId="{1E9B3F53-8C8C-2948-BC12-EC7427FC3521}" destId="{AE0BD2CD-E9C2-6842-B7C3-41CF4AF99AEA}" srcOrd="0" destOrd="0" parTransId="{49090666-A8CC-FC4C-9AA6-F492A531FA4F}" sibTransId="{F760C857-841D-DE47-B2C6-9FD5D61C84C1}"/>
    <dgm:cxn modelId="{ECDAC459-BCFB-5D46-810F-3513C7E7173A}" srcId="{46F761C2-CF90-8641-B9CA-0EE71963B31C}" destId="{72667792-E59F-7440-9315-C7C6BDA7F9D4}" srcOrd="2" destOrd="0" parTransId="{22CC42F0-A46D-B243-811E-A67EE5612D8F}" sibTransId="{B31B2603-C419-FC43-BF9E-72B60ABC26DC}"/>
    <dgm:cxn modelId="{F2ABA60A-EDD0-6A45-B6B5-E90EB23E85EC}" type="presParOf" srcId="{64C05D1D-A0DA-0942-B8AA-C9C0465B9779}" destId="{D7BBB367-4C28-AB42-B91B-0186BACBCD99}" srcOrd="0" destOrd="0" presId="urn:microsoft.com/office/officeart/2005/8/layout/hProcess10"/>
    <dgm:cxn modelId="{E2472E1C-2C84-184B-A4EB-50D5EA7E96DE}" type="presParOf" srcId="{D7BBB367-4C28-AB42-B91B-0186BACBCD99}" destId="{93FDD1E0-E48D-ED40-A991-D9F09686C588}" srcOrd="0" destOrd="0" presId="urn:microsoft.com/office/officeart/2005/8/layout/hProcess10"/>
    <dgm:cxn modelId="{3BCB766B-200E-9649-9E7E-B2CC550145CC}" type="presParOf" srcId="{D7BBB367-4C28-AB42-B91B-0186BACBCD99}" destId="{31808448-7602-284F-80A9-844B38460FFB}" srcOrd="1" destOrd="0" presId="urn:microsoft.com/office/officeart/2005/8/layout/hProcess10"/>
    <dgm:cxn modelId="{24D63EB8-A6B3-BC40-9552-F75C7DD5A7B6}" type="presParOf" srcId="{64C05D1D-A0DA-0942-B8AA-C9C0465B9779}" destId="{6EC417B6-8943-5543-BDCE-C73D45DD7FEB}" srcOrd="1" destOrd="0" presId="urn:microsoft.com/office/officeart/2005/8/layout/hProcess10"/>
    <dgm:cxn modelId="{6F9AB668-0789-1448-B86A-1322BFA3E4A0}" type="presParOf" srcId="{6EC417B6-8943-5543-BDCE-C73D45DD7FEB}" destId="{AC40ED50-8E89-F546-A651-BACC752C2C87}" srcOrd="0" destOrd="0" presId="urn:microsoft.com/office/officeart/2005/8/layout/hProcess10"/>
    <dgm:cxn modelId="{6DC27523-57AF-5449-BA03-9D84A7E4290D}" type="presParOf" srcId="{64C05D1D-A0DA-0942-B8AA-C9C0465B9779}" destId="{8E150977-39F2-EB47-98DB-211FE378DF37}" srcOrd="2" destOrd="0" presId="urn:microsoft.com/office/officeart/2005/8/layout/hProcess10"/>
    <dgm:cxn modelId="{E8FE1C3D-77FF-EE4E-9A3D-8CFE5C6A9244}" type="presParOf" srcId="{8E150977-39F2-EB47-98DB-211FE378DF37}" destId="{C3B1B999-4A86-3945-BC4A-0C18D7589BD4}" srcOrd="0" destOrd="0" presId="urn:microsoft.com/office/officeart/2005/8/layout/hProcess10"/>
    <dgm:cxn modelId="{1F14499B-4F99-B54C-826B-33459C77FA96}" type="presParOf" srcId="{8E150977-39F2-EB47-98DB-211FE378DF37}" destId="{D1159ED1-B523-6049-B9A8-9E8539CCF612}" srcOrd="1" destOrd="0" presId="urn:microsoft.com/office/officeart/2005/8/layout/hProcess10"/>
    <dgm:cxn modelId="{D7AD8C18-63EA-8946-AD7C-991BC64461CC}" type="presParOf" srcId="{64C05D1D-A0DA-0942-B8AA-C9C0465B9779}" destId="{567C9018-9F7B-4442-9EEF-AA89B7D8EA48}" srcOrd="3" destOrd="0" presId="urn:microsoft.com/office/officeart/2005/8/layout/hProcess10"/>
    <dgm:cxn modelId="{3EA15EBC-E04F-D942-B151-A9742DBAE2DD}" type="presParOf" srcId="{567C9018-9F7B-4442-9EEF-AA89B7D8EA48}" destId="{D004B280-6675-9C46-BFB7-9EB54290F75B}" srcOrd="0" destOrd="0" presId="urn:microsoft.com/office/officeart/2005/8/layout/hProcess10"/>
    <dgm:cxn modelId="{CB81AFEB-7218-A041-B25B-7D64DB953A47}" type="presParOf" srcId="{64C05D1D-A0DA-0942-B8AA-C9C0465B9779}" destId="{E06ECFC0-4BB4-3045-994E-68A1E2CEBCE1}" srcOrd="4" destOrd="0" presId="urn:microsoft.com/office/officeart/2005/8/layout/hProcess10"/>
    <dgm:cxn modelId="{2DD5C61A-61D7-EB41-B9B6-DC5A2E52E1C5}" type="presParOf" srcId="{E06ECFC0-4BB4-3045-994E-68A1E2CEBCE1}" destId="{09923346-BE7F-A743-A79D-D12B34E8F9E6}" srcOrd="0" destOrd="0" presId="urn:microsoft.com/office/officeart/2005/8/layout/hProcess10"/>
    <dgm:cxn modelId="{C35EB7C2-624B-834D-9549-D1D6CA9FB6DC}" type="presParOf" srcId="{E06ECFC0-4BB4-3045-994E-68A1E2CEBCE1}" destId="{B457114E-C9C0-C84A-AFD2-48D09EE6DB74}" srcOrd="1" destOrd="0" presId="urn:microsoft.com/office/officeart/2005/8/layout/hProcess10"/>
    <dgm:cxn modelId="{1E6AB06E-2789-324D-9F19-B556B4D5FC70}" type="presParOf" srcId="{64C05D1D-A0DA-0942-B8AA-C9C0465B9779}" destId="{C7ECFDA6-5318-7C4F-88E7-3E36FA888C49}" srcOrd="5" destOrd="0" presId="urn:microsoft.com/office/officeart/2005/8/layout/hProcess10"/>
    <dgm:cxn modelId="{CB755A83-B278-3E48-8DB9-9DE87DB23610}" type="presParOf" srcId="{C7ECFDA6-5318-7C4F-88E7-3E36FA888C49}" destId="{2C7AA45D-7C9A-B24B-B665-00CE4F80E0F5}" srcOrd="0" destOrd="0" presId="urn:microsoft.com/office/officeart/2005/8/layout/hProcess10"/>
    <dgm:cxn modelId="{246EC9C4-9BF1-0E4E-85B0-76EFD13C6AD4}" type="presParOf" srcId="{64C05D1D-A0DA-0942-B8AA-C9C0465B9779}" destId="{062DDE79-7223-F74D-A2B1-C59811F92C0D}" srcOrd="6" destOrd="0" presId="urn:microsoft.com/office/officeart/2005/8/layout/hProcess10"/>
    <dgm:cxn modelId="{C77904DC-145F-C744-8A71-714B90A77737}" type="presParOf" srcId="{062DDE79-7223-F74D-A2B1-C59811F92C0D}" destId="{79F93D00-F6B0-D049-8252-41D1F2D56E7F}" srcOrd="0" destOrd="0" presId="urn:microsoft.com/office/officeart/2005/8/layout/hProcess10"/>
    <dgm:cxn modelId="{ADD4335E-08E7-4541-B569-1FED87D6F278}" type="presParOf" srcId="{062DDE79-7223-F74D-A2B1-C59811F92C0D}" destId="{6A8E7218-8551-0541-97F5-C7DF8B4846A9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6CCB23-01D5-8748-8EED-CDDF6AA7D538}" type="doc">
      <dgm:prSet loTypeId="urn:microsoft.com/office/officeart/2005/8/layout/hProcess10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3BB911-351E-5C40-B01A-93F04E503CE9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600" b="1" dirty="0" smtClean="0"/>
            <a:t>Périmètre</a:t>
          </a:r>
          <a:endParaRPr lang="fr-FR" sz="1600" b="1" dirty="0"/>
        </a:p>
      </dgm:t>
    </dgm:pt>
    <dgm:pt modelId="{1A321A08-E35E-6F42-A352-937C17DFF463}" type="parTrans" cxnId="{86A3B732-336E-FE44-84C5-3CA97CB05AA2}">
      <dgm:prSet/>
      <dgm:spPr/>
      <dgm:t>
        <a:bodyPr/>
        <a:lstStyle/>
        <a:p>
          <a:endParaRPr lang="fr-FR"/>
        </a:p>
      </dgm:t>
    </dgm:pt>
    <dgm:pt modelId="{A8832C51-1A7E-9948-9EBF-448F9964A8E6}" type="sibTrans" cxnId="{86A3B732-336E-FE44-84C5-3CA97CB05AA2}">
      <dgm:prSet/>
      <dgm:spPr/>
      <dgm:t>
        <a:bodyPr/>
        <a:lstStyle/>
        <a:p>
          <a:endParaRPr lang="fr-FR"/>
        </a:p>
      </dgm:t>
    </dgm:pt>
    <dgm:pt modelId="{FB6BE370-9722-C449-8521-B6FDEECA96C2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Equipes projet</a:t>
          </a:r>
          <a:endParaRPr lang="fr-FR" sz="1200" dirty="0"/>
        </a:p>
      </dgm:t>
    </dgm:pt>
    <dgm:pt modelId="{A43A7284-B99A-8C4C-AF5D-6DC33D7D3B5B}" type="parTrans" cxnId="{EA1C7D27-3072-D74D-B6B6-772D1D0D4704}">
      <dgm:prSet/>
      <dgm:spPr/>
      <dgm:t>
        <a:bodyPr/>
        <a:lstStyle/>
        <a:p>
          <a:endParaRPr lang="fr-FR"/>
        </a:p>
      </dgm:t>
    </dgm:pt>
    <dgm:pt modelId="{F4147B35-B488-654C-9804-CCF45083A91A}" type="sibTrans" cxnId="{EA1C7D27-3072-D74D-B6B6-772D1D0D4704}">
      <dgm:prSet/>
      <dgm:spPr/>
      <dgm:t>
        <a:bodyPr/>
        <a:lstStyle/>
        <a:p>
          <a:endParaRPr lang="fr-FR"/>
        </a:p>
      </dgm:t>
    </dgm:pt>
    <dgm:pt modelId="{D57E7B65-CA68-DD46-9E79-E381280F622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600" b="1" dirty="0" smtClean="0"/>
            <a:t>Mise en </a:t>
          </a:r>
          <a:r>
            <a:rPr lang="fr-FR" sz="1600" b="1" dirty="0" err="1" smtClean="0"/>
            <a:t>oeuvre</a:t>
          </a:r>
          <a:endParaRPr lang="fr-FR" sz="1600" b="1" dirty="0"/>
        </a:p>
      </dgm:t>
    </dgm:pt>
    <dgm:pt modelId="{6EAA26CD-8256-8A41-BEE2-EFEB90EB019A}" type="parTrans" cxnId="{64A3D61C-FE4E-EC43-A5E9-529459E0FA88}">
      <dgm:prSet/>
      <dgm:spPr/>
      <dgm:t>
        <a:bodyPr/>
        <a:lstStyle/>
        <a:p>
          <a:endParaRPr lang="fr-FR"/>
        </a:p>
      </dgm:t>
    </dgm:pt>
    <dgm:pt modelId="{0F51B138-F54E-1346-83EE-B62FDBC0FE7E}" type="sibTrans" cxnId="{64A3D61C-FE4E-EC43-A5E9-529459E0FA88}">
      <dgm:prSet/>
      <dgm:spPr/>
      <dgm:t>
        <a:bodyPr/>
        <a:lstStyle/>
        <a:p>
          <a:endParaRPr lang="fr-FR"/>
        </a:p>
      </dgm:t>
    </dgm:pt>
    <dgm:pt modelId="{F02A93FD-1A58-954A-B55A-3C8F592784CF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Support technologique</a:t>
          </a:r>
          <a:endParaRPr lang="fr-FR" sz="1200" dirty="0"/>
        </a:p>
      </dgm:t>
    </dgm:pt>
    <dgm:pt modelId="{C1A6C1C5-C33C-9E4A-B48D-C42694D5A263}" type="parTrans" cxnId="{35602E34-A541-964B-9632-2797DB691E98}">
      <dgm:prSet/>
      <dgm:spPr/>
      <dgm:t>
        <a:bodyPr/>
        <a:lstStyle/>
        <a:p>
          <a:endParaRPr lang="fr-FR"/>
        </a:p>
      </dgm:t>
    </dgm:pt>
    <dgm:pt modelId="{877E2815-3FC2-B44F-916B-16318D37E37A}" type="sibTrans" cxnId="{35602E34-A541-964B-9632-2797DB691E98}">
      <dgm:prSet/>
      <dgm:spPr/>
      <dgm:t>
        <a:bodyPr/>
        <a:lstStyle/>
        <a:p>
          <a:endParaRPr lang="fr-FR"/>
        </a:p>
      </dgm:t>
    </dgm:pt>
    <dgm:pt modelId="{46F761C2-CF90-8641-B9CA-0EE71963B31C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600" b="1" dirty="0" smtClean="0"/>
            <a:t>Points de vigilance</a:t>
          </a:r>
          <a:endParaRPr lang="fr-FR" sz="1600" b="1" dirty="0"/>
        </a:p>
      </dgm:t>
    </dgm:pt>
    <dgm:pt modelId="{20AF362E-83FF-1342-8881-D8043BF7EE9F}" type="parTrans" cxnId="{6A41AFA6-6703-ED49-BDBB-72F3FAF45F55}">
      <dgm:prSet/>
      <dgm:spPr/>
      <dgm:t>
        <a:bodyPr/>
        <a:lstStyle/>
        <a:p>
          <a:endParaRPr lang="fr-FR"/>
        </a:p>
      </dgm:t>
    </dgm:pt>
    <dgm:pt modelId="{2C05EADA-FCF1-0540-BF62-00BCC72EF40A}" type="sibTrans" cxnId="{6A41AFA6-6703-ED49-BDBB-72F3FAF45F55}">
      <dgm:prSet/>
      <dgm:spPr/>
      <dgm:t>
        <a:bodyPr/>
        <a:lstStyle/>
        <a:p>
          <a:endParaRPr lang="fr-FR"/>
        </a:p>
      </dgm:t>
    </dgm:pt>
    <dgm:pt modelId="{9E802C3C-08F9-5E44-BB02-7F8D5FA72A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Paradoxe entre la philosophie et les outils (potentiel contrôle)</a:t>
          </a:r>
          <a:endParaRPr lang="fr-FR" sz="1200" dirty="0"/>
        </a:p>
      </dgm:t>
    </dgm:pt>
    <dgm:pt modelId="{2F53D6B3-2F17-BB4A-9BF1-138C698573EB}" type="parTrans" cxnId="{952E6EB7-40F6-AB40-B133-FF35BDEB61F9}">
      <dgm:prSet/>
      <dgm:spPr/>
      <dgm:t>
        <a:bodyPr/>
        <a:lstStyle/>
        <a:p>
          <a:endParaRPr lang="fr-FR"/>
        </a:p>
      </dgm:t>
    </dgm:pt>
    <dgm:pt modelId="{58226E2B-2A4B-A442-8F62-CCD1A57F0C31}" type="sibTrans" cxnId="{952E6EB7-40F6-AB40-B133-FF35BDEB61F9}">
      <dgm:prSet/>
      <dgm:spPr/>
      <dgm:t>
        <a:bodyPr/>
        <a:lstStyle/>
        <a:p>
          <a:endParaRPr lang="fr-FR"/>
        </a:p>
      </dgm:t>
    </dgm:pt>
    <dgm:pt modelId="{72667792-E59F-7440-9315-C7C6BDA7F9D4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endParaRPr lang="fr-FR" sz="600" dirty="0"/>
        </a:p>
      </dgm:t>
    </dgm:pt>
    <dgm:pt modelId="{22CC42F0-A46D-B243-811E-A67EE5612D8F}" type="parTrans" cxnId="{ECDAC459-BCFB-5D46-810F-3513C7E7173A}">
      <dgm:prSet/>
      <dgm:spPr/>
      <dgm:t>
        <a:bodyPr/>
        <a:lstStyle/>
        <a:p>
          <a:endParaRPr lang="fr-FR"/>
        </a:p>
      </dgm:t>
    </dgm:pt>
    <dgm:pt modelId="{B31B2603-C419-FC43-BF9E-72B60ABC26DC}" type="sibTrans" cxnId="{ECDAC459-BCFB-5D46-810F-3513C7E7173A}">
      <dgm:prSet/>
      <dgm:spPr/>
      <dgm:t>
        <a:bodyPr/>
        <a:lstStyle/>
        <a:p>
          <a:endParaRPr lang="fr-FR"/>
        </a:p>
      </dgm:t>
    </dgm:pt>
    <dgm:pt modelId="{1E9B3F53-8C8C-2948-BC12-EC7427FC3521}">
      <dgm:prSet custT="1"/>
      <dgm:spPr>
        <a:solidFill>
          <a:srgbClr val="EEB760"/>
        </a:solidFill>
      </dgm:spPr>
      <dgm:t>
        <a:bodyPr/>
        <a:lstStyle/>
        <a:p>
          <a:r>
            <a:rPr lang="fr-FR" sz="1600" b="1" dirty="0" smtClean="0"/>
            <a:t>Avant de se lancer</a:t>
          </a:r>
        </a:p>
        <a:p>
          <a:r>
            <a:rPr lang="fr-FR" sz="1200" dirty="0" smtClean="0"/>
            <a:t>Transversalité  et interdépendance</a:t>
          </a:r>
        </a:p>
        <a:p>
          <a:r>
            <a:rPr lang="fr-FR" sz="1200" dirty="0" smtClean="0"/>
            <a:t>Pas de distribution des rôles a priori</a:t>
          </a:r>
        </a:p>
        <a:p>
          <a:r>
            <a:rPr lang="fr-FR" sz="1200" dirty="0" smtClean="0"/>
            <a:t>Absence de hiérarchie (autonomie et responsabilisation)</a:t>
          </a:r>
          <a:endParaRPr lang="fr-FR" sz="1200" dirty="0"/>
        </a:p>
      </dgm:t>
    </dgm:pt>
    <dgm:pt modelId="{6A94CEF3-B6F1-EC4A-8826-14516CE22369}" type="parTrans" cxnId="{4A33AFA2-CB62-3848-BD05-0E12FA95B5FF}">
      <dgm:prSet/>
      <dgm:spPr/>
      <dgm:t>
        <a:bodyPr/>
        <a:lstStyle/>
        <a:p>
          <a:endParaRPr lang="fr-FR"/>
        </a:p>
      </dgm:t>
    </dgm:pt>
    <dgm:pt modelId="{E311E6D5-C87F-9646-B334-A9FA36762CD9}" type="sibTrans" cxnId="{4A33AFA2-CB62-3848-BD05-0E12FA95B5FF}">
      <dgm:prSet/>
      <dgm:spPr/>
      <dgm:t>
        <a:bodyPr/>
        <a:lstStyle/>
        <a:p>
          <a:endParaRPr lang="fr-FR"/>
        </a:p>
      </dgm:t>
    </dgm:pt>
    <dgm:pt modelId="{AE0BD2CD-E9C2-6842-B7C3-41CF4AF99AEA}">
      <dgm:prSet custT="1"/>
      <dgm:spPr>
        <a:solidFill>
          <a:srgbClr val="EEB760"/>
        </a:solidFill>
      </dgm:spPr>
      <dgm:t>
        <a:bodyPr/>
        <a:lstStyle/>
        <a:p>
          <a:endParaRPr lang="fr-FR" sz="700" dirty="0"/>
        </a:p>
      </dgm:t>
    </dgm:pt>
    <dgm:pt modelId="{49090666-A8CC-FC4C-9AA6-F492A531FA4F}" type="parTrans" cxnId="{904D73AC-A72B-F443-84C7-08D44829EF3A}">
      <dgm:prSet/>
      <dgm:spPr/>
      <dgm:t>
        <a:bodyPr/>
        <a:lstStyle/>
        <a:p>
          <a:endParaRPr lang="fr-FR"/>
        </a:p>
      </dgm:t>
    </dgm:pt>
    <dgm:pt modelId="{F760C857-841D-DE47-B2C6-9FD5D61C84C1}" type="sibTrans" cxnId="{904D73AC-A72B-F443-84C7-08D44829EF3A}">
      <dgm:prSet/>
      <dgm:spPr/>
      <dgm:t>
        <a:bodyPr/>
        <a:lstStyle/>
        <a:p>
          <a:endParaRPr lang="fr-FR"/>
        </a:p>
      </dgm:t>
    </dgm:pt>
    <dgm:pt modelId="{27480862-F2CE-A441-AE0F-2892C835CA8E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Equipes virtuelles</a:t>
          </a:r>
          <a:endParaRPr lang="fr-FR" sz="1200" dirty="0"/>
        </a:p>
      </dgm:t>
    </dgm:pt>
    <dgm:pt modelId="{3BB93557-AB79-CB42-8AE1-C7864CA6FD4F}" type="parTrans" cxnId="{21B877B7-246C-A24D-A8EA-04E7BAF627FC}">
      <dgm:prSet/>
      <dgm:spPr/>
      <dgm:t>
        <a:bodyPr/>
        <a:lstStyle/>
        <a:p>
          <a:endParaRPr lang="fr-FR"/>
        </a:p>
      </dgm:t>
    </dgm:pt>
    <dgm:pt modelId="{1CA23B7D-E728-8749-9FF5-E5E450D0B1A3}" type="sibTrans" cxnId="{21B877B7-246C-A24D-A8EA-04E7BAF627FC}">
      <dgm:prSet/>
      <dgm:spPr/>
      <dgm:t>
        <a:bodyPr/>
        <a:lstStyle/>
        <a:p>
          <a:endParaRPr lang="fr-FR"/>
        </a:p>
      </dgm:t>
    </dgm:pt>
    <dgm:pt modelId="{06E2D74C-09A9-1649-9C05-C6D3F61ECDD1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Méthodes Agile</a:t>
          </a:r>
          <a:endParaRPr lang="fr-FR" sz="1200" dirty="0"/>
        </a:p>
      </dgm:t>
    </dgm:pt>
    <dgm:pt modelId="{D8FB703D-16D3-BC4F-B321-C2BB89F1F60F}" type="parTrans" cxnId="{A66E313D-3473-C14B-9A57-57B2C4E36324}">
      <dgm:prSet/>
      <dgm:spPr/>
      <dgm:t>
        <a:bodyPr/>
        <a:lstStyle/>
        <a:p>
          <a:endParaRPr lang="fr-FR"/>
        </a:p>
      </dgm:t>
    </dgm:pt>
    <dgm:pt modelId="{03B6C751-9D00-9E42-BC32-6D01133133B8}" type="sibTrans" cxnId="{A66E313D-3473-C14B-9A57-57B2C4E36324}">
      <dgm:prSet/>
      <dgm:spPr/>
      <dgm:t>
        <a:bodyPr/>
        <a:lstStyle/>
        <a:p>
          <a:endParaRPr lang="fr-FR"/>
        </a:p>
      </dgm:t>
    </dgm:pt>
    <dgm:pt modelId="{C3211D22-4278-8443-9FEF-3D2800B02D26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Equipes autonomes</a:t>
          </a:r>
          <a:endParaRPr lang="fr-FR" sz="1200" dirty="0"/>
        </a:p>
      </dgm:t>
    </dgm:pt>
    <dgm:pt modelId="{6FF6FE1B-45A6-BD47-90C4-1FDFBCB054A3}" type="parTrans" cxnId="{37AA1166-2419-F245-8A74-260546D80A93}">
      <dgm:prSet/>
      <dgm:spPr/>
      <dgm:t>
        <a:bodyPr/>
        <a:lstStyle/>
        <a:p>
          <a:endParaRPr lang="fr-FR"/>
        </a:p>
      </dgm:t>
    </dgm:pt>
    <dgm:pt modelId="{A43314FD-E784-ED4F-AEEB-EED431ED16E6}" type="sibTrans" cxnId="{37AA1166-2419-F245-8A74-260546D80A93}">
      <dgm:prSet/>
      <dgm:spPr/>
      <dgm:t>
        <a:bodyPr/>
        <a:lstStyle/>
        <a:p>
          <a:endParaRPr lang="fr-FR"/>
        </a:p>
      </dgm:t>
    </dgm:pt>
    <dgm:pt modelId="{FFC0E8AC-A5A6-D944-AC61-E23DFDACBF96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Composition des équipes? Complémentarité? </a:t>
          </a:r>
          <a:endParaRPr lang="fr-FR" sz="1200" dirty="0"/>
        </a:p>
      </dgm:t>
    </dgm:pt>
    <dgm:pt modelId="{5C0475E1-C325-3A4F-BCF3-AAEE39A9ECE8}" type="parTrans" cxnId="{47BFD6E1-4208-914B-A877-0EE12BA65A2D}">
      <dgm:prSet/>
      <dgm:spPr/>
      <dgm:t>
        <a:bodyPr/>
        <a:lstStyle/>
        <a:p>
          <a:endParaRPr lang="fr-FR"/>
        </a:p>
      </dgm:t>
    </dgm:pt>
    <dgm:pt modelId="{7C65CE04-3A07-7942-A1E3-82E5B6FB903D}" type="sibTrans" cxnId="{47BFD6E1-4208-914B-A877-0EE12BA65A2D}">
      <dgm:prSet/>
      <dgm:spPr/>
      <dgm:t>
        <a:bodyPr/>
        <a:lstStyle/>
        <a:p>
          <a:endParaRPr lang="fr-FR"/>
        </a:p>
      </dgm:t>
    </dgm:pt>
    <dgm:pt modelId="{DD49D986-6E87-3D4F-B02E-B7A906D92456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/>
            <a:t>Management: rôle et style différents</a:t>
          </a:r>
          <a:endParaRPr lang="fr-FR" sz="1200" dirty="0"/>
        </a:p>
      </dgm:t>
    </dgm:pt>
    <dgm:pt modelId="{1BF187A2-2962-3644-B3AA-BCB8CD067C2C}" type="parTrans" cxnId="{CC484F85-7DF5-E742-9947-BA1E84903256}">
      <dgm:prSet/>
      <dgm:spPr/>
      <dgm:t>
        <a:bodyPr/>
        <a:lstStyle/>
        <a:p>
          <a:endParaRPr lang="fr-FR"/>
        </a:p>
      </dgm:t>
    </dgm:pt>
    <dgm:pt modelId="{A04DC2E7-260E-984B-B7A0-7F7364D327C7}" type="sibTrans" cxnId="{CC484F85-7DF5-E742-9947-BA1E84903256}">
      <dgm:prSet/>
      <dgm:spPr/>
      <dgm:t>
        <a:bodyPr/>
        <a:lstStyle/>
        <a:p>
          <a:endParaRPr lang="fr-FR"/>
        </a:p>
      </dgm:t>
    </dgm:pt>
    <dgm:pt modelId="{8F408FEB-1C34-ED4D-8D5D-1B869F31DC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Management de la performance: vers un MBO?</a:t>
          </a:r>
          <a:endParaRPr lang="fr-FR" sz="1200" dirty="0"/>
        </a:p>
      </dgm:t>
    </dgm:pt>
    <dgm:pt modelId="{3C1C9A7B-D405-2649-8A10-7043D7C24FC0}" type="parTrans" cxnId="{46612780-9087-0A46-875D-D6645832603A}">
      <dgm:prSet/>
      <dgm:spPr/>
      <dgm:t>
        <a:bodyPr/>
        <a:lstStyle/>
        <a:p>
          <a:endParaRPr lang="fr-FR"/>
        </a:p>
      </dgm:t>
    </dgm:pt>
    <dgm:pt modelId="{26D92A42-66D4-FA41-A2E2-E8F3114C0DAA}" type="sibTrans" cxnId="{46612780-9087-0A46-875D-D6645832603A}">
      <dgm:prSet/>
      <dgm:spPr/>
      <dgm:t>
        <a:bodyPr/>
        <a:lstStyle/>
        <a:p>
          <a:endParaRPr lang="fr-FR"/>
        </a:p>
      </dgm:t>
    </dgm:pt>
    <dgm:pt modelId="{3DF378D9-1EEC-4142-8FF8-47B382576AA8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Temporalités souples, délais flous</a:t>
          </a:r>
          <a:endParaRPr lang="fr-FR" sz="1200" dirty="0"/>
        </a:p>
      </dgm:t>
    </dgm:pt>
    <dgm:pt modelId="{E5128896-DEC5-5C46-BBD5-502400125A81}" type="parTrans" cxnId="{5C2A1D19-56D6-3941-B5C6-8FD383407E08}">
      <dgm:prSet/>
      <dgm:spPr/>
      <dgm:t>
        <a:bodyPr/>
        <a:lstStyle/>
        <a:p>
          <a:endParaRPr lang="fr-FR"/>
        </a:p>
      </dgm:t>
    </dgm:pt>
    <dgm:pt modelId="{B2E98A51-7B05-D743-8A79-1CF2F5952425}" type="sibTrans" cxnId="{5C2A1D19-56D6-3941-B5C6-8FD383407E08}">
      <dgm:prSet/>
      <dgm:spPr/>
      <dgm:t>
        <a:bodyPr/>
        <a:lstStyle/>
        <a:p>
          <a:endParaRPr lang="fr-FR"/>
        </a:p>
      </dgm:t>
    </dgm:pt>
    <dgm:pt modelId="{A597FA3C-8219-5B4B-8941-F2E535DD1644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200" dirty="0" smtClean="0"/>
            <a:t>Cohésion inter-équipes et partage des connaissances</a:t>
          </a:r>
          <a:endParaRPr lang="fr-FR" sz="1200" dirty="0"/>
        </a:p>
      </dgm:t>
    </dgm:pt>
    <dgm:pt modelId="{C1F71221-5190-3541-AEC9-17F0CB91B5CA}" type="parTrans" cxnId="{640D80E3-D6FD-A641-AFD9-A890A095DA37}">
      <dgm:prSet/>
      <dgm:spPr/>
      <dgm:t>
        <a:bodyPr/>
        <a:lstStyle/>
        <a:p>
          <a:endParaRPr lang="fr-FR"/>
        </a:p>
      </dgm:t>
    </dgm:pt>
    <dgm:pt modelId="{5BFDFA27-80C8-8349-A3E3-F30FAA11FE3F}" type="sibTrans" cxnId="{640D80E3-D6FD-A641-AFD9-A890A095DA37}">
      <dgm:prSet/>
      <dgm:spPr/>
      <dgm:t>
        <a:bodyPr/>
        <a:lstStyle/>
        <a:p>
          <a:endParaRPr lang="fr-FR"/>
        </a:p>
      </dgm:t>
    </dgm:pt>
    <dgm:pt modelId="{64C05D1D-A0DA-0942-B8AA-C9C0465B9779}" type="pres">
      <dgm:prSet presAssocID="{876CCB23-01D5-8748-8EED-CDDF6AA7D5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7BBB367-4C28-AB42-B91B-0186BACBCD99}" type="pres">
      <dgm:prSet presAssocID="{843BB911-351E-5C40-B01A-93F04E503CE9}" presName="composite" presStyleCnt="0"/>
      <dgm:spPr/>
    </dgm:pt>
    <dgm:pt modelId="{93FDD1E0-E48D-ED40-A991-D9F09686C588}" type="pres">
      <dgm:prSet presAssocID="{843BB911-351E-5C40-B01A-93F04E503CE9}" presName="imagSh" presStyleLbl="bgImgPlace1" presStyleIdx="0" presStyleCnt="4"/>
      <dgm:spPr/>
    </dgm:pt>
    <dgm:pt modelId="{31808448-7602-284F-80A9-844B38460FFB}" type="pres">
      <dgm:prSet presAssocID="{843BB911-351E-5C40-B01A-93F04E503CE9}" presName="txNode" presStyleLbl="node1" presStyleIdx="0" presStyleCnt="4" custScaleY="191020" custLinFactNeighborX="-7269" custLinFactNeighborY="24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C417B6-8943-5543-BDCE-C73D45DD7FEB}" type="pres">
      <dgm:prSet presAssocID="{A8832C51-1A7E-9948-9EBF-448F9964A8E6}" presName="sibTrans" presStyleLbl="sibTrans2D1" presStyleIdx="0" presStyleCnt="3" custScaleX="157934" custLinFactNeighborX="-5940"/>
      <dgm:spPr/>
      <dgm:t>
        <a:bodyPr/>
        <a:lstStyle/>
        <a:p>
          <a:endParaRPr lang="fr-FR"/>
        </a:p>
      </dgm:t>
    </dgm:pt>
    <dgm:pt modelId="{AC40ED50-8E89-F546-A651-BACC752C2C87}" type="pres">
      <dgm:prSet presAssocID="{A8832C51-1A7E-9948-9EBF-448F9964A8E6}" presName="connTx" presStyleLbl="sibTrans2D1" presStyleIdx="0" presStyleCnt="3"/>
      <dgm:spPr/>
      <dgm:t>
        <a:bodyPr/>
        <a:lstStyle/>
        <a:p>
          <a:endParaRPr lang="fr-FR"/>
        </a:p>
      </dgm:t>
    </dgm:pt>
    <dgm:pt modelId="{8E150977-39F2-EB47-98DB-211FE378DF37}" type="pres">
      <dgm:prSet presAssocID="{1E9B3F53-8C8C-2948-BC12-EC7427FC3521}" presName="composite" presStyleCnt="0"/>
      <dgm:spPr/>
    </dgm:pt>
    <dgm:pt modelId="{C3B1B999-4A86-3945-BC4A-0C18D7589BD4}" type="pres">
      <dgm:prSet presAssocID="{1E9B3F53-8C8C-2948-BC12-EC7427FC3521}" presName="imagSh" presStyleLbl="bgImgPlace1" presStyleIdx="1" presStyleCnt="4" custLinFactNeighborX="-8210" custLinFactNeighborY="8766"/>
      <dgm:spPr/>
    </dgm:pt>
    <dgm:pt modelId="{D1159ED1-B523-6049-B9A8-9E8539CCF612}" type="pres">
      <dgm:prSet presAssocID="{1E9B3F53-8C8C-2948-BC12-EC7427FC3521}" presName="txNode" presStyleLbl="node1" presStyleIdx="1" presStyleCnt="4" custScaleX="118014" custScaleY="218204" custLinFactNeighborX="-5649" custLinFactNeighborY="229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7C9018-9F7B-4442-9EEF-AA89B7D8EA48}" type="pres">
      <dgm:prSet presAssocID="{E311E6D5-C87F-9646-B334-A9FA36762CD9}" presName="sibTrans" presStyleLbl="sibTrans2D1" presStyleIdx="1" presStyleCnt="3" custAng="21548801" custScaleX="139235" custLinFactNeighborX="53491" custLinFactNeighborY="4052"/>
      <dgm:spPr/>
      <dgm:t>
        <a:bodyPr/>
        <a:lstStyle/>
        <a:p>
          <a:endParaRPr lang="fr-FR"/>
        </a:p>
      </dgm:t>
    </dgm:pt>
    <dgm:pt modelId="{D004B280-6675-9C46-BFB7-9EB54290F75B}" type="pres">
      <dgm:prSet presAssocID="{E311E6D5-C87F-9646-B334-A9FA36762CD9}" presName="connTx" presStyleLbl="sibTrans2D1" presStyleIdx="1" presStyleCnt="3"/>
      <dgm:spPr/>
      <dgm:t>
        <a:bodyPr/>
        <a:lstStyle/>
        <a:p>
          <a:endParaRPr lang="fr-FR"/>
        </a:p>
      </dgm:t>
    </dgm:pt>
    <dgm:pt modelId="{E06ECFC0-4BB4-3045-994E-68A1E2CEBCE1}" type="pres">
      <dgm:prSet presAssocID="{D57E7B65-CA68-DD46-9E79-E381280F6227}" presName="composite" presStyleCnt="0"/>
      <dgm:spPr/>
    </dgm:pt>
    <dgm:pt modelId="{09923346-BE7F-A743-A79D-D12B34E8F9E6}" type="pres">
      <dgm:prSet presAssocID="{D57E7B65-CA68-DD46-9E79-E381280F6227}" presName="imagSh" presStyleLbl="bgImgPlace1" presStyleIdx="2" presStyleCnt="4" custLinFactNeighborX="-15849" custLinFactNeighborY="1948"/>
      <dgm:spPr/>
    </dgm:pt>
    <dgm:pt modelId="{B457114E-C9C0-C84A-AFD2-48D09EE6DB74}" type="pres">
      <dgm:prSet presAssocID="{D57E7B65-CA68-DD46-9E79-E381280F6227}" presName="txNode" presStyleLbl="node1" presStyleIdx="2" presStyleCnt="4" custScaleX="120362" custScaleY="181614" custLinFactNeighborX="-9031" custLinFactNeighborY="-27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ECFDA6-5318-7C4F-88E7-3E36FA888C49}" type="pres">
      <dgm:prSet presAssocID="{0F51B138-F54E-1346-83EE-B62FDBC0FE7E}" presName="sibTrans" presStyleLbl="sibTrans2D1" presStyleIdx="2" presStyleCnt="3" custLinFactNeighborX="51644"/>
      <dgm:spPr/>
      <dgm:t>
        <a:bodyPr/>
        <a:lstStyle/>
        <a:p>
          <a:endParaRPr lang="fr-FR"/>
        </a:p>
      </dgm:t>
    </dgm:pt>
    <dgm:pt modelId="{2C7AA45D-7C9A-B24B-B665-00CE4F80E0F5}" type="pres">
      <dgm:prSet presAssocID="{0F51B138-F54E-1346-83EE-B62FDBC0FE7E}" presName="connTx" presStyleLbl="sibTrans2D1" presStyleIdx="2" presStyleCnt="3"/>
      <dgm:spPr/>
      <dgm:t>
        <a:bodyPr/>
        <a:lstStyle/>
        <a:p>
          <a:endParaRPr lang="fr-FR"/>
        </a:p>
      </dgm:t>
    </dgm:pt>
    <dgm:pt modelId="{062DDE79-7223-F74D-A2B1-C59811F92C0D}" type="pres">
      <dgm:prSet presAssocID="{46F761C2-CF90-8641-B9CA-0EE71963B31C}" presName="composite" presStyleCnt="0"/>
      <dgm:spPr/>
    </dgm:pt>
    <dgm:pt modelId="{79F93D00-F6B0-D049-8252-41D1F2D56E7F}" type="pres">
      <dgm:prSet presAssocID="{46F761C2-CF90-8641-B9CA-0EE71963B31C}" presName="imagSh" presStyleLbl="bgImgPlace1" presStyleIdx="3" presStyleCnt="4" custLinFactNeighborX="-15643" custLinFactNeighborY="15224"/>
      <dgm:spPr/>
    </dgm:pt>
    <dgm:pt modelId="{6A8E7218-8551-0541-97F5-C7DF8B4846A9}" type="pres">
      <dgm:prSet presAssocID="{46F761C2-CF90-8641-B9CA-0EE71963B31C}" presName="txNode" presStyleLbl="node1" presStyleIdx="3" presStyleCnt="4" custScaleX="120377" custScaleY="217153" custLinFactNeighborX="-5525" custLinFactNeighborY="276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2CD85F-DA62-5B41-8F50-6131D732BAE9}" type="presOf" srcId="{AE0BD2CD-E9C2-6842-B7C3-41CF4AF99AEA}" destId="{D1159ED1-B523-6049-B9A8-9E8539CCF612}" srcOrd="0" destOrd="1" presId="urn:microsoft.com/office/officeart/2005/8/layout/hProcess10"/>
    <dgm:cxn modelId="{10A29C2C-21FF-8449-B597-EED96A11AD5D}" type="presOf" srcId="{1E9B3F53-8C8C-2948-BC12-EC7427FC3521}" destId="{D1159ED1-B523-6049-B9A8-9E8539CCF612}" srcOrd="0" destOrd="0" presId="urn:microsoft.com/office/officeart/2005/8/layout/hProcess10"/>
    <dgm:cxn modelId="{C293D1C5-491F-864A-A5DB-F27F09B7303D}" type="presOf" srcId="{DD49D986-6E87-3D4F-B02E-B7A906D92456}" destId="{B457114E-C9C0-C84A-AFD2-48D09EE6DB74}" srcOrd="0" destOrd="3" presId="urn:microsoft.com/office/officeart/2005/8/layout/hProcess10"/>
    <dgm:cxn modelId="{D7E9C9D2-13CF-A445-9689-305DAFDBD6CB}" type="presOf" srcId="{FB6BE370-9722-C449-8521-B6FDEECA96C2}" destId="{31808448-7602-284F-80A9-844B38460FFB}" srcOrd="0" destOrd="1" presId="urn:microsoft.com/office/officeart/2005/8/layout/hProcess10"/>
    <dgm:cxn modelId="{03BF18DF-B5BA-ED43-B6EC-D8E27A675A29}" type="presOf" srcId="{E311E6D5-C87F-9646-B334-A9FA36762CD9}" destId="{567C9018-9F7B-4442-9EEF-AA89B7D8EA48}" srcOrd="0" destOrd="0" presId="urn:microsoft.com/office/officeart/2005/8/layout/hProcess10"/>
    <dgm:cxn modelId="{700EE8BA-2D5D-AC42-89B5-7F5A81F4A61C}" type="presOf" srcId="{9E802C3C-08F9-5E44-BB02-7F8D5FA72A2A}" destId="{6A8E7218-8551-0541-97F5-C7DF8B4846A9}" srcOrd="0" destOrd="1" presId="urn:microsoft.com/office/officeart/2005/8/layout/hProcess10"/>
    <dgm:cxn modelId="{E4061091-1203-3F42-81A4-FBE790FCEEC7}" type="presOf" srcId="{06E2D74C-09A9-1649-9C05-C6D3F61ECDD1}" destId="{31808448-7602-284F-80A9-844B38460FFB}" srcOrd="0" destOrd="4" presId="urn:microsoft.com/office/officeart/2005/8/layout/hProcess10"/>
    <dgm:cxn modelId="{11E2DC71-44F3-B447-84F5-D760B18617AF}" type="presOf" srcId="{27480862-F2CE-A441-AE0F-2892C835CA8E}" destId="{31808448-7602-284F-80A9-844B38460FFB}" srcOrd="0" destOrd="2" presId="urn:microsoft.com/office/officeart/2005/8/layout/hProcess10"/>
    <dgm:cxn modelId="{E496F798-E9F7-AA4C-B66F-D09B369C2C61}" type="presOf" srcId="{876CCB23-01D5-8748-8EED-CDDF6AA7D538}" destId="{64C05D1D-A0DA-0942-B8AA-C9C0465B9779}" srcOrd="0" destOrd="0" presId="urn:microsoft.com/office/officeart/2005/8/layout/hProcess10"/>
    <dgm:cxn modelId="{C1FA0A4B-4E01-4341-B6ED-60794B03AFCA}" type="presOf" srcId="{0F51B138-F54E-1346-83EE-B62FDBC0FE7E}" destId="{C7ECFDA6-5318-7C4F-88E7-3E36FA888C49}" srcOrd="0" destOrd="0" presId="urn:microsoft.com/office/officeart/2005/8/layout/hProcess10"/>
    <dgm:cxn modelId="{21B877B7-246C-A24D-A8EA-04E7BAF627FC}" srcId="{843BB911-351E-5C40-B01A-93F04E503CE9}" destId="{27480862-F2CE-A441-AE0F-2892C835CA8E}" srcOrd="1" destOrd="0" parTransId="{3BB93557-AB79-CB42-8AE1-C7864CA6FD4F}" sibTransId="{1CA23B7D-E728-8749-9FF5-E5E450D0B1A3}"/>
    <dgm:cxn modelId="{CC484F85-7DF5-E742-9947-BA1E84903256}" srcId="{D57E7B65-CA68-DD46-9E79-E381280F6227}" destId="{DD49D986-6E87-3D4F-B02E-B7A906D92456}" srcOrd="2" destOrd="0" parTransId="{1BF187A2-2962-3644-B3AA-BCB8CD067C2C}" sibTransId="{A04DC2E7-260E-984B-B7A0-7F7364D327C7}"/>
    <dgm:cxn modelId="{3D0F9227-2766-D544-A82B-90265AA1DA29}" type="presOf" srcId="{46F761C2-CF90-8641-B9CA-0EE71963B31C}" destId="{6A8E7218-8551-0541-97F5-C7DF8B4846A9}" srcOrd="0" destOrd="0" presId="urn:microsoft.com/office/officeart/2005/8/layout/hProcess10"/>
    <dgm:cxn modelId="{51886329-9DEE-FD42-A3AF-7EBF0DCB2894}" type="presOf" srcId="{D57E7B65-CA68-DD46-9E79-E381280F6227}" destId="{B457114E-C9C0-C84A-AFD2-48D09EE6DB74}" srcOrd="0" destOrd="0" presId="urn:microsoft.com/office/officeart/2005/8/layout/hProcess10"/>
    <dgm:cxn modelId="{6515BA1F-B45A-F24D-8734-9C684A51E8EF}" type="presOf" srcId="{E311E6D5-C87F-9646-B334-A9FA36762CD9}" destId="{D004B280-6675-9C46-BFB7-9EB54290F75B}" srcOrd="1" destOrd="0" presId="urn:microsoft.com/office/officeart/2005/8/layout/hProcess10"/>
    <dgm:cxn modelId="{7074B377-D34D-5249-9F10-1B1579608C15}" type="presOf" srcId="{A8832C51-1A7E-9948-9EBF-448F9964A8E6}" destId="{6EC417B6-8943-5543-BDCE-C73D45DD7FEB}" srcOrd="0" destOrd="0" presId="urn:microsoft.com/office/officeart/2005/8/layout/hProcess10"/>
    <dgm:cxn modelId="{6960BCC8-B8B5-184C-BE45-DFA7EFFDD2AB}" type="presOf" srcId="{F02A93FD-1A58-954A-B55A-3C8F592784CF}" destId="{B457114E-C9C0-C84A-AFD2-48D09EE6DB74}" srcOrd="0" destOrd="1" presId="urn:microsoft.com/office/officeart/2005/8/layout/hProcess10"/>
    <dgm:cxn modelId="{64A3D61C-FE4E-EC43-A5E9-529459E0FA88}" srcId="{876CCB23-01D5-8748-8EED-CDDF6AA7D538}" destId="{D57E7B65-CA68-DD46-9E79-E381280F6227}" srcOrd="2" destOrd="0" parTransId="{6EAA26CD-8256-8A41-BEE2-EFEB90EB019A}" sibTransId="{0F51B138-F54E-1346-83EE-B62FDBC0FE7E}"/>
    <dgm:cxn modelId="{EA1C7D27-3072-D74D-B6B6-772D1D0D4704}" srcId="{843BB911-351E-5C40-B01A-93F04E503CE9}" destId="{FB6BE370-9722-C449-8521-B6FDEECA96C2}" srcOrd="0" destOrd="0" parTransId="{A43A7284-B99A-8C4C-AF5D-6DC33D7D3B5B}" sibTransId="{F4147B35-B488-654C-9804-CCF45083A91A}"/>
    <dgm:cxn modelId="{536E3F8E-1EB1-9848-BEA3-D877CC0A4636}" type="presOf" srcId="{843BB911-351E-5C40-B01A-93F04E503CE9}" destId="{31808448-7602-284F-80A9-844B38460FFB}" srcOrd="0" destOrd="0" presId="urn:microsoft.com/office/officeart/2005/8/layout/hProcess10"/>
    <dgm:cxn modelId="{6A41AFA6-6703-ED49-BDBB-72F3FAF45F55}" srcId="{876CCB23-01D5-8748-8EED-CDDF6AA7D538}" destId="{46F761C2-CF90-8641-B9CA-0EE71963B31C}" srcOrd="3" destOrd="0" parTransId="{20AF362E-83FF-1342-8881-D8043BF7EE9F}" sibTransId="{2C05EADA-FCF1-0540-BF62-00BCC72EF40A}"/>
    <dgm:cxn modelId="{EF08CE17-A9F0-0346-914C-7D80F1C2C3B7}" type="presOf" srcId="{8F408FEB-1C34-ED4D-8D5D-1B869F31DC2A}" destId="{6A8E7218-8551-0541-97F5-C7DF8B4846A9}" srcOrd="0" destOrd="2" presId="urn:microsoft.com/office/officeart/2005/8/layout/hProcess10"/>
    <dgm:cxn modelId="{A3D83C04-0956-354C-9AFF-9FF00CAA6E1E}" type="presOf" srcId="{FFC0E8AC-A5A6-D944-AC61-E23DFDACBF96}" destId="{B457114E-C9C0-C84A-AFD2-48D09EE6DB74}" srcOrd="0" destOrd="2" presId="urn:microsoft.com/office/officeart/2005/8/layout/hProcess10"/>
    <dgm:cxn modelId="{46612780-9087-0A46-875D-D6645832603A}" srcId="{46F761C2-CF90-8641-B9CA-0EE71963B31C}" destId="{8F408FEB-1C34-ED4D-8D5D-1B869F31DC2A}" srcOrd="1" destOrd="0" parTransId="{3C1C9A7B-D405-2649-8A10-7043D7C24FC0}" sibTransId="{26D92A42-66D4-FA41-A2E2-E8F3114C0DAA}"/>
    <dgm:cxn modelId="{F469926F-C8AB-4844-BEA6-A13F989F1411}" type="presOf" srcId="{3DF378D9-1EEC-4142-8FF8-47B382576AA8}" destId="{6A8E7218-8551-0541-97F5-C7DF8B4846A9}" srcOrd="0" destOrd="3" presId="urn:microsoft.com/office/officeart/2005/8/layout/hProcess10"/>
    <dgm:cxn modelId="{687A8978-4296-674A-9E47-DB8AD64EC75C}" type="presOf" srcId="{C3211D22-4278-8443-9FEF-3D2800B02D26}" destId="{31808448-7602-284F-80A9-844B38460FFB}" srcOrd="0" destOrd="3" presId="urn:microsoft.com/office/officeart/2005/8/layout/hProcess10"/>
    <dgm:cxn modelId="{A66E313D-3473-C14B-9A57-57B2C4E36324}" srcId="{843BB911-351E-5C40-B01A-93F04E503CE9}" destId="{06E2D74C-09A9-1649-9C05-C6D3F61ECDD1}" srcOrd="3" destOrd="0" parTransId="{D8FB703D-16D3-BC4F-B321-C2BB89F1F60F}" sibTransId="{03B6C751-9D00-9E42-BC32-6D01133133B8}"/>
    <dgm:cxn modelId="{F64B97E7-7303-CC48-A8DF-E062235AB797}" type="presOf" srcId="{0F51B138-F54E-1346-83EE-B62FDBC0FE7E}" destId="{2C7AA45D-7C9A-B24B-B665-00CE4F80E0F5}" srcOrd="1" destOrd="0" presId="urn:microsoft.com/office/officeart/2005/8/layout/hProcess10"/>
    <dgm:cxn modelId="{5C2A1D19-56D6-3941-B5C6-8FD383407E08}" srcId="{46F761C2-CF90-8641-B9CA-0EE71963B31C}" destId="{3DF378D9-1EEC-4142-8FF8-47B382576AA8}" srcOrd="2" destOrd="0" parTransId="{E5128896-DEC5-5C46-BBD5-502400125A81}" sibTransId="{B2E98A51-7B05-D743-8A79-1CF2F5952425}"/>
    <dgm:cxn modelId="{47BFD6E1-4208-914B-A877-0EE12BA65A2D}" srcId="{D57E7B65-CA68-DD46-9E79-E381280F6227}" destId="{FFC0E8AC-A5A6-D944-AC61-E23DFDACBF96}" srcOrd="1" destOrd="0" parTransId="{5C0475E1-C325-3A4F-BCF3-AAEE39A9ECE8}" sibTransId="{7C65CE04-3A07-7942-A1E3-82E5B6FB903D}"/>
    <dgm:cxn modelId="{374A5986-D5A7-1148-A2B5-333B9BF93199}" type="presOf" srcId="{A8832C51-1A7E-9948-9EBF-448F9964A8E6}" destId="{AC40ED50-8E89-F546-A651-BACC752C2C87}" srcOrd="1" destOrd="0" presId="urn:microsoft.com/office/officeart/2005/8/layout/hProcess10"/>
    <dgm:cxn modelId="{37AA1166-2419-F245-8A74-260546D80A93}" srcId="{843BB911-351E-5C40-B01A-93F04E503CE9}" destId="{C3211D22-4278-8443-9FEF-3D2800B02D26}" srcOrd="2" destOrd="0" parTransId="{6FF6FE1B-45A6-BD47-90C4-1FDFBCB054A3}" sibTransId="{A43314FD-E784-ED4F-AEEB-EED431ED16E6}"/>
    <dgm:cxn modelId="{89BD88B8-2303-4748-BC4C-88328878351F}" type="presOf" srcId="{72667792-E59F-7440-9315-C7C6BDA7F9D4}" destId="{6A8E7218-8551-0541-97F5-C7DF8B4846A9}" srcOrd="0" destOrd="5" presId="urn:microsoft.com/office/officeart/2005/8/layout/hProcess10"/>
    <dgm:cxn modelId="{952E6EB7-40F6-AB40-B133-FF35BDEB61F9}" srcId="{46F761C2-CF90-8641-B9CA-0EE71963B31C}" destId="{9E802C3C-08F9-5E44-BB02-7F8D5FA72A2A}" srcOrd="0" destOrd="0" parTransId="{2F53D6B3-2F17-BB4A-9BF1-138C698573EB}" sibTransId="{58226E2B-2A4B-A442-8F62-CCD1A57F0C31}"/>
    <dgm:cxn modelId="{905FE833-FC15-D045-88BB-0CF688091FB8}" type="presOf" srcId="{A597FA3C-8219-5B4B-8941-F2E535DD1644}" destId="{6A8E7218-8551-0541-97F5-C7DF8B4846A9}" srcOrd="0" destOrd="4" presId="urn:microsoft.com/office/officeart/2005/8/layout/hProcess10"/>
    <dgm:cxn modelId="{4A33AFA2-CB62-3848-BD05-0E12FA95B5FF}" srcId="{876CCB23-01D5-8748-8EED-CDDF6AA7D538}" destId="{1E9B3F53-8C8C-2948-BC12-EC7427FC3521}" srcOrd="1" destOrd="0" parTransId="{6A94CEF3-B6F1-EC4A-8826-14516CE22369}" sibTransId="{E311E6D5-C87F-9646-B334-A9FA36762CD9}"/>
    <dgm:cxn modelId="{86A3B732-336E-FE44-84C5-3CA97CB05AA2}" srcId="{876CCB23-01D5-8748-8EED-CDDF6AA7D538}" destId="{843BB911-351E-5C40-B01A-93F04E503CE9}" srcOrd="0" destOrd="0" parTransId="{1A321A08-E35E-6F42-A352-937C17DFF463}" sibTransId="{A8832C51-1A7E-9948-9EBF-448F9964A8E6}"/>
    <dgm:cxn modelId="{35602E34-A541-964B-9632-2797DB691E98}" srcId="{D57E7B65-CA68-DD46-9E79-E381280F6227}" destId="{F02A93FD-1A58-954A-B55A-3C8F592784CF}" srcOrd="0" destOrd="0" parTransId="{C1A6C1C5-C33C-9E4A-B48D-C42694D5A263}" sibTransId="{877E2815-3FC2-B44F-916B-16318D37E37A}"/>
    <dgm:cxn modelId="{904D73AC-A72B-F443-84C7-08D44829EF3A}" srcId="{1E9B3F53-8C8C-2948-BC12-EC7427FC3521}" destId="{AE0BD2CD-E9C2-6842-B7C3-41CF4AF99AEA}" srcOrd="0" destOrd="0" parTransId="{49090666-A8CC-FC4C-9AA6-F492A531FA4F}" sibTransId="{F760C857-841D-DE47-B2C6-9FD5D61C84C1}"/>
    <dgm:cxn modelId="{640D80E3-D6FD-A641-AFD9-A890A095DA37}" srcId="{46F761C2-CF90-8641-B9CA-0EE71963B31C}" destId="{A597FA3C-8219-5B4B-8941-F2E535DD1644}" srcOrd="3" destOrd="0" parTransId="{C1F71221-5190-3541-AEC9-17F0CB91B5CA}" sibTransId="{5BFDFA27-80C8-8349-A3E3-F30FAA11FE3F}"/>
    <dgm:cxn modelId="{ECDAC459-BCFB-5D46-810F-3513C7E7173A}" srcId="{46F761C2-CF90-8641-B9CA-0EE71963B31C}" destId="{72667792-E59F-7440-9315-C7C6BDA7F9D4}" srcOrd="4" destOrd="0" parTransId="{22CC42F0-A46D-B243-811E-A67EE5612D8F}" sibTransId="{B31B2603-C419-FC43-BF9E-72B60ABC26DC}"/>
    <dgm:cxn modelId="{BD92531E-3ACF-4946-8680-7D041FE3A89F}" type="presParOf" srcId="{64C05D1D-A0DA-0942-B8AA-C9C0465B9779}" destId="{D7BBB367-4C28-AB42-B91B-0186BACBCD99}" srcOrd="0" destOrd="0" presId="urn:microsoft.com/office/officeart/2005/8/layout/hProcess10"/>
    <dgm:cxn modelId="{EE3EFC51-2DC9-3545-82F3-1B763422CDF5}" type="presParOf" srcId="{D7BBB367-4C28-AB42-B91B-0186BACBCD99}" destId="{93FDD1E0-E48D-ED40-A991-D9F09686C588}" srcOrd="0" destOrd="0" presId="urn:microsoft.com/office/officeart/2005/8/layout/hProcess10"/>
    <dgm:cxn modelId="{C4779F52-CD69-4C4E-9A00-C57DCCE0A2C5}" type="presParOf" srcId="{D7BBB367-4C28-AB42-B91B-0186BACBCD99}" destId="{31808448-7602-284F-80A9-844B38460FFB}" srcOrd="1" destOrd="0" presId="urn:microsoft.com/office/officeart/2005/8/layout/hProcess10"/>
    <dgm:cxn modelId="{823A854A-B549-0A45-B4AF-439CD288F305}" type="presParOf" srcId="{64C05D1D-A0DA-0942-B8AA-C9C0465B9779}" destId="{6EC417B6-8943-5543-BDCE-C73D45DD7FEB}" srcOrd="1" destOrd="0" presId="urn:microsoft.com/office/officeart/2005/8/layout/hProcess10"/>
    <dgm:cxn modelId="{5AC2F26C-B9F5-AA4B-ABEE-3DE07E9DDDC4}" type="presParOf" srcId="{6EC417B6-8943-5543-BDCE-C73D45DD7FEB}" destId="{AC40ED50-8E89-F546-A651-BACC752C2C87}" srcOrd="0" destOrd="0" presId="urn:microsoft.com/office/officeart/2005/8/layout/hProcess10"/>
    <dgm:cxn modelId="{08824CF7-593F-FA4B-A157-9B809407FC0C}" type="presParOf" srcId="{64C05D1D-A0DA-0942-B8AA-C9C0465B9779}" destId="{8E150977-39F2-EB47-98DB-211FE378DF37}" srcOrd="2" destOrd="0" presId="urn:microsoft.com/office/officeart/2005/8/layout/hProcess10"/>
    <dgm:cxn modelId="{F5E11825-3FA0-4B4B-A740-633BE8F31091}" type="presParOf" srcId="{8E150977-39F2-EB47-98DB-211FE378DF37}" destId="{C3B1B999-4A86-3945-BC4A-0C18D7589BD4}" srcOrd="0" destOrd="0" presId="urn:microsoft.com/office/officeart/2005/8/layout/hProcess10"/>
    <dgm:cxn modelId="{BEBD0481-9423-D447-A6E9-5102B2F669C0}" type="presParOf" srcId="{8E150977-39F2-EB47-98DB-211FE378DF37}" destId="{D1159ED1-B523-6049-B9A8-9E8539CCF612}" srcOrd="1" destOrd="0" presId="urn:microsoft.com/office/officeart/2005/8/layout/hProcess10"/>
    <dgm:cxn modelId="{002B4251-AC51-AE4E-924A-66ACEF7BF42F}" type="presParOf" srcId="{64C05D1D-A0DA-0942-B8AA-C9C0465B9779}" destId="{567C9018-9F7B-4442-9EEF-AA89B7D8EA48}" srcOrd="3" destOrd="0" presId="urn:microsoft.com/office/officeart/2005/8/layout/hProcess10"/>
    <dgm:cxn modelId="{4D4A0184-8CB5-DF4B-9652-C308C2CCB2E9}" type="presParOf" srcId="{567C9018-9F7B-4442-9EEF-AA89B7D8EA48}" destId="{D004B280-6675-9C46-BFB7-9EB54290F75B}" srcOrd="0" destOrd="0" presId="urn:microsoft.com/office/officeart/2005/8/layout/hProcess10"/>
    <dgm:cxn modelId="{3B7D11A6-B2D9-C541-8DE6-3EC212C1230B}" type="presParOf" srcId="{64C05D1D-A0DA-0942-B8AA-C9C0465B9779}" destId="{E06ECFC0-4BB4-3045-994E-68A1E2CEBCE1}" srcOrd="4" destOrd="0" presId="urn:microsoft.com/office/officeart/2005/8/layout/hProcess10"/>
    <dgm:cxn modelId="{4FDA45CC-4AB9-6C4C-AB7E-2F59C35AA3AD}" type="presParOf" srcId="{E06ECFC0-4BB4-3045-994E-68A1E2CEBCE1}" destId="{09923346-BE7F-A743-A79D-D12B34E8F9E6}" srcOrd="0" destOrd="0" presId="urn:microsoft.com/office/officeart/2005/8/layout/hProcess10"/>
    <dgm:cxn modelId="{AC36E105-E569-9041-8337-54E1D61D3A27}" type="presParOf" srcId="{E06ECFC0-4BB4-3045-994E-68A1E2CEBCE1}" destId="{B457114E-C9C0-C84A-AFD2-48D09EE6DB74}" srcOrd="1" destOrd="0" presId="urn:microsoft.com/office/officeart/2005/8/layout/hProcess10"/>
    <dgm:cxn modelId="{FC013DC9-EE71-904B-8BC4-2B59F0E65201}" type="presParOf" srcId="{64C05D1D-A0DA-0942-B8AA-C9C0465B9779}" destId="{C7ECFDA6-5318-7C4F-88E7-3E36FA888C49}" srcOrd="5" destOrd="0" presId="urn:microsoft.com/office/officeart/2005/8/layout/hProcess10"/>
    <dgm:cxn modelId="{6BD013CF-2406-FA47-B7DC-436FD30C7BFC}" type="presParOf" srcId="{C7ECFDA6-5318-7C4F-88E7-3E36FA888C49}" destId="{2C7AA45D-7C9A-B24B-B665-00CE4F80E0F5}" srcOrd="0" destOrd="0" presId="urn:microsoft.com/office/officeart/2005/8/layout/hProcess10"/>
    <dgm:cxn modelId="{1B3D35D8-796D-E841-8344-CC98F6DCBACC}" type="presParOf" srcId="{64C05D1D-A0DA-0942-B8AA-C9C0465B9779}" destId="{062DDE79-7223-F74D-A2B1-C59811F92C0D}" srcOrd="6" destOrd="0" presId="urn:microsoft.com/office/officeart/2005/8/layout/hProcess10"/>
    <dgm:cxn modelId="{E503ACDD-B278-EA4C-B325-227AC6061648}" type="presParOf" srcId="{062DDE79-7223-F74D-A2B1-C59811F92C0D}" destId="{79F93D00-F6B0-D049-8252-41D1F2D56E7F}" srcOrd="0" destOrd="0" presId="urn:microsoft.com/office/officeart/2005/8/layout/hProcess10"/>
    <dgm:cxn modelId="{9FE411DC-6C75-9342-B813-CBB23E1E618F}" type="presParOf" srcId="{062DDE79-7223-F74D-A2B1-C59811F92C0D}" destId="{6A8E7218-8551-0541-97F5-C7DF8B4846A9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6CCB23-01D5-8748-8EED-CDDF6AA7D538}" type="doc">
      <dgm:prSet loTypeId="urn:microsoft.com/office/officeart/2005/8/layout/hProcess10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3BB911-351E-5C40-B01A-93F04E503CE9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800" b="1" dirty="0" smtClean="0"/>
            <a:t>Périmètre</a:t>
          </a:r>
          <a:endParaRPr lang="fr-FR" sz="1400" b="1" dirty="0"/>
        </a:p>
      </dgm:t>
    </dgm:pt>
    <dgm:pt modelId="{1A321A08-E35E-6F42-A352-937C17DFF463}" type="parTrans" cxnId="{86A3B732-336E-FE44-84C5-3CA97CB05AA2}">
      <dgm:prSet/>
      <dgm:spPr/>
      <dgm:t>
        <a:bodyPr/>
        <a:lstStyle/>
        <a:p>
          <a:endParaRPr lang="fr-FR"/>
        </a:p>
      </dgm:t>
    </dgm:pt>
    <dgm:pt modelId="{A8832C51-1A7E-9948-9EBF-448F9964A8E6}" type="sibTrans" cxnId="{86A3B732-336E-FE44-84C5-3CA97CB05AA2}">
      <dgm:prSet/>
      <dgm:spPr/>
      <dgm:t>
        <a:bodyPr/>
        <a:lstStyle/>
        <a:p>
          <a:endParaRPr lang="fr-FR"/>
        </a:p>
      </dgm:t>
    </dgm:pt>
    <dgm:pt modelId="{FB6BE370-9722-C449-8521-B6FDEECA96C2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Non attribution a priori des espaces de travail</a:t>
          </a:r>
          <a:endParaRPr lang="fr-FR" sz="1200" dirty="0"/>
        </a:p>
      </dgm:t>
    </dgm:pt>
    <dgm:pt modelId="{A43A7284-B99A-8C4C-AF5D-6DC33D7D3B5B}" type="parTrans" cxnId="{EA1C7D27-3072-D74D-B6B6-772D1D0D4704}">
      <dgm:prSet/>
      <dgm:spPr/>
      <dgm:t>
        <a:bodyPr/>
        <a:lstStyle/>
        <a:p>
          <a:endParaRPr lang="fr-FR"/>
        </a:p>
      </dgm:t>
    </dgm:pt>
    <dgm:pt modelId="{F4147B35-B488-654C-9804-CCF45083A91A}" type="sibTrans" cxnId="{EA1C7D27-3072-D74D-B6B6-772D1D0D4704}">
      <dgm:prSet/>
      <dgm:spPr/>
      <dgm:t>
        <a:bodyPr/>
        <a:lstStyle/>
        <a:p>
          <a:endParaRPr lang="fr-FR"/>
        </a:p>
      </dgm:t>
    </dgm:pt>
    <dgm:pt modelId="{C5EE69C6-2894-3B4C-8048-8BDC7FF37EBA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200" dirty="0" smtClean="0"/>
            <a:t>Division des zones par fonction</a:t>
          </a:r>
          <a:endParaRPr lang="fr-FR" sz="1200" dirty="0"/>
        </a:p>
      </dgm:t>
    </dgm:pt>
    <dgm:pt modelId="{EC8BB859-0D18-D449-BEA2-E8B431BD4A26}" type="parTrans" cxnId="{8557B37D-3951-1842-93EC-C9C7E9C99404}">
      <dgm:prSet/>
      <dgm:spPr/>
      <dgm:t>
        <a:bodyPr/>
        <a:lstStyle/>
        <a:p>
          <a:endParaRPr lang="fr-FR"/>
        </a:p>
      </dgm:t>
    </dgm:pt>
    <dgm:pt modelId="{E5538B66-17B7-1C47-9B1F-CA98FC4C5413}" type="sibTrans" cxnId="{8557B37D-3951-1842-93EC-C9C7E9C99404}">
      <dgm:prSet/>
      <dgm:spPr/>
      <dgm:t>
        <a:bodyPr/>
        <a:lstStyle/>
        <a:p>
          <a:endParaRPr lang="fr-FR"/>
        </a:p>
      </dgm:t>
    </dgm:pt>
    <dgm:pt modelId="{D57E7B65-CA68-DD46-9E79-E381280F622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800" b="1" dirty="0" smtClean="0"/>
            <a:t>Mise en </a:t>
          </a:r>
          <a:r>
            <a:rPr lang="fr-FR" sz="1800" b="1" dirty="0" err="1" smtClean="0"/>
            <a:t>oeuvre</a:t>
          </a:r>
          <a:endParaRPr lang="fr-FR" sz="1800" b="1" dirty="0"/>
        </a:p>
      </dgm:t>
    </dgm:pt>
    <dgm:pt modelId="{6EAA26CD-8256-8A41-BEE2-EFEB90EB019A}" type="parTrans" cxnId="{64A3D61C-FE4E-EC43-A5E9-529459E0FA88}">
      <dgm:prSet/>
      <dgm:spPr/>
      <dgm:t>
        <a:bodyPr/>
        <a:lstStyle/>
        <a:p>
          <a:endParaRPr lang="fr-FR"/>
        </a:p>
      </dgm:t>
    </dgm:pt>
    <dgm:pt modelId="{0F51B138-F54E-1346-83EE-B62FDBC0FE7E}" type="sibTrans" cxnId="{64A3D61C-FE4E-EC43-A5E9-529459E0FA88}">
      <dgm:prSet/>
      <dgm:spPr/>
      <dgm:t>
        <a:bodyPr/>
        <a:lstStyle/>
        <a:p>
          <a:endParaRPr lang="fr-FR"/>
        </a:p>
      </dgm:t>
    </dgm:pt>
    <dgm:pt modelId="{6655705C-7305-0841-8915-4B144C6A3F01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400" dirty="0" smtClean="0"/>
            <a:t>Définition et organisation des espaces</a:t>
          </a:r>
          <a:endParaRPr lang="fr-FR" sz="1400" dirty="0"/>
        </a:p>
      </dgm:t>
    </dgm:pt>
    <dgm:pt modelId="{C74E6D39-2C1C-A740-B49B-64426CD783DA}" type="parTrans" cxnId="{39F3AD65-5068-634E-B2CE-AB7562B61327}">
      <dgm:prSet/>
      <dgm:spPr/>
      <dgm:t>
        <a:bodyPr/>
        <a:lstStyle/>
        <a:p>
          <a:endParaRPr lang="fr-FR"/>
        </a:p>
      </dgm:t>
    </dgm:pt>
    <dgm:pt modelId="{A3613B94-F831-774A-9E11-3E140C802115}" type="sibTrans" cxnId="{39F3AD65-5068-634E-B2CE-AB7562B61327}">
      <dgm:prSet/>
      <dgm:spPr/>
      <dgm:t>
        <a:bodyPr/>
        <a:lstStyle/>
        <a:p>
          <a:endParaRPr lang="fr-FR"/>
        </a:p>
      </dgm:t>
    </dgm:pt>
    <dgm:pt modelId="{46F761C2-CF90-8641-B9CA-0EE71963B31C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800" b="1" dirty="0" smtClean="0"/>
            <a:t>Points de vigilance</a:t>
          </a:r>
          <a:endParaRPr lang="fr-FR" sz="1800" b="1" dirty="0"/>
        </a:p>
      </dgm:t>
    </dgm:pt>
    <dgm:pt modelId="{20AF362E-83FF-1342-8881-D8043BF7EE9F}" type="parTrans" cxnId="{6A41AFA6-6703-ED49-BDBB-72F3FAF45F55}">
      <dgm:prSet/>
      <dgm:spPr/>
      <dgm:t>
        <a:bodyPr/>
        <a:lstStyle/>
        <a:p>
          <a:endParaRPr lang="fr-FR"/>
        </a:p>
      </dgm:t>
    </dgm:pt>
    <dgm:pt modelId="{2C05EADA-FCF1-0540-BF62-00BCC72EF40A}" type="sibTrans" cxnId="{6A41AFA6-6703-ED49-BDBB-72F3FAF45F55}">
      <dgm:prSet/>
      <dgm:spPr/>
      <dgm:t>
        <a:bodyPr/>
        <a:lstStyle/>
        <a:p>
          <a:endParaRPr lang="fr-FR"/>
        </a:p>
      </dgm:t>
    </dgm:pt>
    <dgm:pt modelId="{9E802C3C-08F9-5E44-BB02-7F8D5FA72A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400" dirty="0" smtClean="0"/>
            <a:t>Individu: </a:t>
          </a:r>
          <a:r>
            <a:rPr lang="fr-FR" sz="1400" dirty="0" err="1" smtClean="0"/>
            <a:t>dépersonnalisa-tion</a:t>
          </a:r>
          <a:r>
            <a:rPr lang="fr-FR" sz="1400" dirty="0" smtClean="0"/>
            <a:t> </a:t>
          </a:r>
          <a:r>
            <a:rPr lang="fr-FR" sz="1400" dirty="0" smtClean="0">
              <a:sym typeface="Wingdings"/>
            </a:rPr>
            <a:t> contournement, </a:t>
          </a:r>
          <a:r>
            <a:rPr lang="fr-FR" sz="1400" dirty="0" err="1" smtClean="0">
              <a:sym typeface="Wingdings"/>
            </a:rPr>
            <a:t>re</a:t>
          </a:r>
          <a:r>
            <a:rPr lang="fr-FR" sz="1400" dirty="0" smtClean="0">
              <a:sym typeface="Wingdings"/>
            </a:rPr>
            <a:t>-</a:t>
          </a:r>
          <a:r>
            <a:rPr lang="fr-FR" sz="1400" dirty="0" err="1" smtClean="0">
              <a:sym typeface="Wingdings"/>
            </a:rPr>
            <a:t>territorialisa-tion</a:t>
          </a:r>
          <a:r>
            <a:rPr lang="fr-FR" sz="1400" dirty="0" smtClean="0"/>
            <a:t>, </a:t>
          </a:r>
          <a:endParaRPr lang="fr-FR" sz="1400" dirty="0"/>
        </a:p>
      </dgm:t>
    </dgm:pt>
    <dgm:pt modelId="{2F53D6B3-2F17-BB4A-9BF1-138C698573EB}" type="parTrans" cxnId="{952E6EB7-40F6-AB40-B133-FF35BDEB61F9}">
      <dgm:prSet/>
      <dgm:spPr/>
      <dgm:t>
        <a:bodyPr/>
        <a:lstStyle/>
        <a:p>
          <a:endParaRPr lang="fr-FR"/>
        </a:p>
      </dgm:t>
    </dgm:pt>
    <dgm:pt modelId="{58226E2B-2A4B-A442-8F62-CCD1A57F0C31}" type="sibTrans" cxnId="{952E6EB7-40F6-AB40-B133-FF35BDEB61F9}">
      <dgm:prSet/>
      <dgm:spPr/>
      <dgm:t>
        <a:bodyPr/>
        <a:lstStyle/>
        <a:p>
          <a:endParaRPr lang="fr-FR"/>
        </a:p>
      </dgm:t>
    </dgm:pt>
    <dgm:pt modelId="{72667792-E59F-7440-9315-C7C6BDA7F9D4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400" dirty="0" smtClean="0"/>
            <a:t>Equipe: </a:t>
          </a:r>
          <a:r>
            <a:rPr lang="fr-FR" sz="1400" dirty="0" err="1" smtClean="0"/>
            <a:t>modifi-cation</a:t>
          </a:r>
          <a:r>
            <a:rPr lang="fr-FR" sz="1400" dirty="0" smtClean="0"/>
            <a:t> de la visibilité et du contrôle</a:t>
          </a:r>
          <a:endParaRPr lang="fr-FR" sz="1400" dirty="0"/>
        </a:p>
      </dgm:t>
    </dgm:pt>
    <dgm:pt modelId="{22CC42F0-A46D-B243-811E-A67EE5612D8F}" type="parTrans" cxnId="{ECDAC459-BCFB-5D46-810F-3513C7E7173A}">
      <dgm:prSet/>
      <dgm:spPr/>
      <dgm:t>
        <a:bodyPr/>
        <a:lstStyle/>
        <a:p>
          <a:endParaRPr lang="fr-FR"/>
        </a:p>
      </dgm:t>
    </dgm:pt>
    <dgm:pt modelId="{B31B2603-C419-FC43-BF9E-72B60ABC26DC}" type="sibTrans" cxnId="{ECDAC459-BCFB-5D46-810F-3513C7E7173A}">
      <dgm:prSet/>
      <dgm:spPr/>
      <dgm:t>
        <a:bodyPr/>
        <a:lstStyle/>
        <a:p>
          <a:endParaRPr lang="fr-FR"/>
        </a:p>
      </dgm:t>
    </dgm:pt>
    <dgm:pt modelId="{1E9B3F53-8C8C-2948-BC12-EC7427FC3521}">
      <dgm:prSet custT="1"/>
      <dgm:spPr>
        <a:solidFill>
          <a:srgbClr val="EEB760"/>
        </a:solidFill>
      </dgm:spPr>
      <dgm:t>
        <a:bodyPr/>
        <a:lstStyle/>
        <a:p>
          <a:r>
            <a:rPr lang="fr-FR" sz="1800" b="1" dirty="0" smtClean="0"/>
            <a:t>Avant de se lancer</a:t>
          </a:r>
        </a:p>
        <a:p>
          <a:r>
            <a:rPr lang="fr-FR" sz="1400" dirty="0" smtClean="0"/>
            <a:t>Organisation de l’espace</a:t>
          </a:r>
        </a:p>
        <a:p>
          <a:r>
            <a:rPr lang="fr-FR" sz="1400" dirty="0" smtClean="0"/>
            <a:t>Lien avec d’autres projets NWOW</a:t>
          </a:r>
        </a:p>
        <a:p>
          <a:r>
            <a:rPr lang="fr-FR" sz="1400" dirty="0" smtClean="0"/>
            <a:t>Capacité d’investissement</a:t>
          </a:r>
        </a:p>
        <a:p>
          <a:endParaRPr lang="fr-FR" sz="800" dirty="0"/>
        </a:p>
      </dgm:t>
    </dgm:pt>
    <dgm:pt modelId="{6A94CEF3-B6F1-EC4A-8826-14516CE22369}" type="parTrans" cxnId="{4A33AFA2-CB62-3848-BD05-0E12FA95B5FF}">
      <dgm:prSet/>
      <dgm:spPr/>
      <dgm:t>
        <a:bodyPr/>
        <a:lstStyle/>
        <a:p>
          <a:endParaRPr lang="fr-FR"/>
        </a:p>
      </dgm:t>
    </dgm:pt>
    <dgm:pt modelId="{E311E6D5-C87F-9646-B334-A9FA36762CD9}" type="sibTrans" cxnId="{4A33AFA2-CB62-3848-BD05-0E12FA95B5FF}">
      <dgm:prSet/>
      <dgm:spPr/>
      <dgm:t>
        <a:bodyPr/>
        <a:lstStyle/>
        <a:p>
          <a:endParaRPr lang="fr-FR"/>
        </a:p>
      </dgm:t>
    </dgm:pt>
    <dgm:pt modelId="{77D142F6-F21D-914C-AF21-32AE7602E8CA}">
      <dgm:prSet custT="1"/>
      <dgm:spPr>
        <a:solidFill>
          <a:srgbClr val="EEB760"/>
        </a:solidFill>
      </dgm:spPr>
      <dgm:t>
        <a:bodyPr/>
        <a:lstStyle/>
        <a:p>
          <a:endParaRPr lang="fr-FR" sz="700" dirty="0"/>
        </a:p>
      </dgm:t>
    </dgm:pt>
    <dgm:pt modelId="{B49B5F84-D68E-E945-8564-3E163DACDCA9}" type="parTrans" cxnId="{4B4B137F-AAED-D64E-9705-2F625471A46B}">
      <dgm:prSet/>
      <dgm:spPr/>
      <dgm:t>
        <a:bodyPr/>
        <a:lstStyle/>
        <a:p>
          <a:endParaRPr lang="fr-FR"/>
        </a:p>
      </dgm:t>
    </dgm:pt>
    <dgm:pt modelId="{7C0243A7-51C5-904E-A31B-8856FEB255F6}" type="sibTrans" cxnId="{4B4B137F-AAED-D64E-9705-2F625471A46B}">
      <dgm:prSet/>
      <dgm:spPr/>
      <dgm:t>
        <a:bodyPr/>
        <a:lstStyle/>
        <a:p>
          <a:endParaRPr lang="fr-FR"/>
        </a:p>
      </dgm:t>
    </dgm:pt>
    <dgm:pt modelId="{AE0BD2CD-E9C2-6842-B7C3-41CF4AF99AEA}">
      <dgm:prSet custT="1"/>
      <dgm:spPr>
        <a:solidFill>
          <a:srgbClr val="EEB760"/>
        </a:solidFill>
      </dgm:spPr>
      <dgm:t>
        <a:bodyPr/>
        <a:lstStyle/>
        <a:p>
          <a:endParaRPr lang="fr-FR" sz="700" dirty="0"/>
        </a:p>
      </dgm:t>
    </dgm:pt>
    <dgm:pt modelId="{49090666-A8CC-FC4C-9AA6-F492A531FA4F}" type="parTrans" cxnId="{904D73AC-A72B-F443-84C7-08D44829EF3A}">
      <dgm:prSet/>
      <dgm:spPr/>
      <dgm:t>
        <a:bodyPr/>
        <a:lstStyle/>
        <a:p>
          <a:endParaRPr lang="fr-FR"/>
        </a:p>
      </dgm:t>
    </dgm:pt>
    <dgm:pt modelId="{F760C857-841D-DE47-B2C6-9FD5D61C84C1}" type="sibTrans" cxnId="{904D73AC-A72B-F443-84C7-08D44829EF3A}">
      <dgm:prSet/>
      <dgm:spPr/>
      <dgm:t>
        <a:bodyPr/>
        <a:lstStyle/>
        <a:p>
          <a:endParaRPr lang="fr-FR"/>
        </a:p>
      </dgm:t>
    </dgm:pt>
    <dgm:pt modelId="{E886539A-8E73-DD4D-84EE-34F47166690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400" dirty="0" smtClean="0"/>
            <a:t>Equipements (VDI, VPN)</a:t>
          </a:r>
          <a:endParaRPr lang="fr-FR" sz="1400" dirty="0"/>
        </a:p>
      </dgm:t>
    </dgm:pt>
    <dgm:pt modelId="{8A43BA1D-C06F-3B4A-A99C-469CC0F224BC}" type="parTrans" cxnId="{85058095-9D95-B14D-94E7-8E9BD9DD2F43}">
      <dgm:prSet/>
      <dgm:spPr/>
      <dgm:t>
        <a:bodyPr/>
        <a:lstStyle/>
        <a:p>
          <a:endParaRPr lang="fr-FR"/>
        </a:p>
      </dgm:t>
    </dgm:pt>
    <dgm:pt modelId="{E52F706B-13DA-D749-AD9B-4C557D31A362}" type="sibTrans" cxnId="{85058095-9D95-B14D-94E7-8E9BD9DD2F43}">
      <dgm:prSet/>
      <dgm:spPr/>
      <dgm:t>
        <a:bodyPr/>
        <a:lstStyle/>
        <a:p>
          <a:endParaRPr lang="fr-FR"/>
        </a:p>
      </dgm:t>
    </dgm:pt>
    <dgm:pt modelId="{CADDABF8-BA38-1A4B-B036-A5E3E6535B5B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400" dirty="0" smtClean="0"/>
            <a:t>Communication des usages et du public cible</a:t>
          </a:r>
          <a:endParaRPr lang="fr-FR" sz="1400" dirty="0"/>
        </a:p>
      </dgm:t>
    </dgm:pt>
    <dgm:pt modelId="{2F5D7ADE-2BBA-9A4C-B205-DF8464DBFB77}" type="parTrans" cxnId="{E20F7311-71E3-544E-A88F-C8885D2C81E7}">
      <dgm:prSet/>
      <dgm:spPr/>
      <dgm:t>
        <a:bodyPr/>
        <a:lstStyle/>
        <a:p>
          <a:endParaRPr lang="fr-FR"/>
        </a:p>
      </dgm:t>
    </dgm:pt>
    <dgm:pt modelId="{54FB991A-1B9B-BB47-864D-2EB855758118}" type="sibTrans" cxnId="{E20F7311-71E3-544E-A88F-C8885D2C81E7}">
      <dgm:prSet/>
      <dgm:spPr/>
      <dgm:t>
        <a:bodyPr/>
        <a:lstStyle/>
        <a:p>
          <a:endParaRPr lang="fr-FR"/>
        </a:p>
      </dgm:t>
    </dgm:pt>
    <dgm:pt modelId="{64C05D1D-A0DA-0942-B8AA-C9C0465B9779}" type="pres">
      <dgm:prSet presAssocID="{876CCB23-01D5-8748-8EED-CDDF6AA7D5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7BBB367-4C28-AB42-B91B-0186BACBCD99}" type="pres">
      <dgm:prSet presAssocID="{843BB911-351E-5C40-B01A-93F04E503CE9}" presName="composite" presStyleCnt="0"/>
      <dgm:spPr/>
    </dgm:pt>
    <dgm:pt modelId="{93FDD1E0-E48D-ED40-A991-D9F09686C588}" type="pres">
      <dgm:prSet presAssocID="{843BB911-351E-5C40-B01A-93F04E503CE9}" presName="imagSh" presStyleLbl="bgImgPlace1" presStyleIdx="0" presStyleCnt="4"/>
      <dgm:spPr/>
    </dgm:pt>
    <dgm:pt modelId="{31808448-7602-284F-80A9-844B38460FFB}" type="pres">
      <dgm:prSet presAssocID="{843BB911-351E-5C40-B01A-93F04E503CE9}" presName="txNode" presStyleLbl="node1" presStyleIdx="0" presStyleCnt="4" custScaleY="183923" custLinFactNeighborX="-7269" custLinFactNeighborY="-78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C417B6-8943-5543-BDCE-C73D45DD7FEB}" type="pres">
      <dgm:prSet presAssocID="{A8832C51-1A7E-9948-9EBF-448F9964A8E6}" presName="sibTrans" presStyleLbl="sibTrans2D1" presStyleIdx="0" presStyleCnt="3" custAng="25463" custScaleX="161495" custLinFactNeighborX="-10858"/>
      <dgm:spPr/>
      <dgm:t>
        <a:bodyPr/>
        <a:lstStyle/>
        <a:p>
          <a:endParaRPr lang="fr-FR"/>
        </a:p>
      </dgm:t>
    </dgm:pt>
    <dgm:pt modelId="{AC40ED50-8E89-F546-A651-BACC752C2C87}" type="pres">
      <dgm:prSet presAssocID="{A8832C51-1A7E-9948-9EBF-448F9964A8E6}" presName="connTx" presStyleLbl="sibTrans2D1" presStyleIdx="0" presStyleCnt="3"/>
      <dgm:spPr/>
      <dgm:t>
        <a:bodyPr/>
        <a:lstStyle/>
        <a:p>
          <a:endParaRPr lang="fr-FR"/>
        </a:p>
      </dgm:t>
    </dgm:pt>
    <dgm:pt modelId="{8E150977-39F2-EB47-98DB-211FE378DF37}" type="pres">
      <dgm:prSet presAssocID="{1E9B3F53-8C8C-2948-BC12-EC7427FC3521}" presName="composite" presStyleCnt="0"/>
      <dgm:spPr/>
    </dgm:pt>
    <dgm:pt modelId="{C3B1B999-4A86-3945-BC4A-0C18D7589BD4}" type="pres">
      <dgm:prSet presAssocID="{1E9B3F53-8C8C-2948-BC12-EC7427FC3521}" presName="imagSh" presStyleLbl="bgImgPlace1" presStyleIdx="1" presStyleCnt="4" custLinFactNeighborX="-5112"/>
      <dgm:spPr/>
    </dgm:pt>
    <dgm:pt modelId="{D1159ED1-B523-6049-B9A8-9E8539CCF612}" type="pres">
      <dgm:prSet presAssocID="{1E9B3F53-8C8C-2948-BC12-EC7427FC3521}" presName="txNode" presStyleLbl="node1" presStyleIdx="1" presStyleCnt="4" custScaleX="127910" custScaleY="188365" custLinFactNeighborX="160" custLinFactNeighborY="-45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7C9018-9F7B-4442-9EEF-AA89B7D8EA48}" type="pres">
      <dgm:prSet presAssocID="{E311E6D5-C87F-9646-B334-A9FA36762CD9}" presName="sibTrans" presStyleLbl="sibTrans2D1" presStyleIdx="1" presStyleCnt="3" custAng="118377" custLinFactNeighborX="42705"/>
      <dgm:spPr/>
      <dgm:t>
        <a:bodyPr/>
        <a:lstStyle/>
        <a:p>
          <a:endParaRPr lang="fr-FR"/>
        </a:p>
      </dgm:t>
    </dgm:pt>
    <dgm:pt modelId="{D004B280-6675-9C46-BFB7-9EB54290F75B}" type="pres">
      <dgm:prSet presAssocID="{E311E6D5-C87F-9646-B334-A9FA36762CD9}" presName="connTx" presStyleLbl="sibTrans2D1" presStyleIdx="1" presStyleCnt="3"/>
      <dgm:spPr/>
      <dgm:t>
        <a:bodyPr/>
        <a:lstStyle/>
        <a:p>
          <a:endParaRPr lang="fr-FR"/>
        </a:p>
      </dgm:t>
    </dgm:pt>
    <dgm:pt modelId="{E06ECFC0-4BB4-3045-994E-68A1E2CEBCE1}" type="pres">
      <dgm:prSet presAssocID="{D57E7B65-CA68-DD46-9E79-E381280F6227}" presName="composite" presStyleCnt="0"/>
      <dgm:spPr/>
    </dgm:pt>
    <dgm:pt modelId="{09923346-BE7F-A743-A79D-D12B34E8F9E6}" type="pres">
      <dgm:prSet presAssocID="{D57E7B65-CA68-DD46-9E79-E381280F6227}" presName="imagSh" presStyleLbl="bgImgPlace1" presStyleIdx="2" presStyleCnt="4"/>
      <dgm:spPr/>
    </dgm:pt>
    <dgm:pt modelId="{B457114E-C9C0-C84A-AFD2-48D09EE6DB74}" type="pres">
      <dgm:prSet presAssocID="{D57E7B65-CA68-DD46-9E79-E381280F6227}" presName="txNode" presStyleLbl="node1" presStyleIdx="2" presStyleCnt="4" custScaleX="114897" custScaleY="212355" custLinFactNeighborX="1039" custLinFactNeighborY="96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ECFDA6-5318-7C4F-88E7-3E36FA888C49}" type="pres">
      <dgm:prSet presAssocID="{0F51B138-F54E-1346-83EE-B62FDBC0FE7E}" presName="sibTrans" presStyleLbl="sibTrans2D1" presStyleIdx="2" presStyleCnt="3" custScaleX="110140" custLinFactNeighborX="31541"/>
      <dgm:spPr/>
      <dgm:t>
        <a:bodyPr/>
        <a:lstStyle/>
        <a:p>
          <a:endParaRPr lang="fr-FR"/>
        </a:p>
      </dgm:t>
    </dgm:pt>
    <dgm:pt modelId="{2C7AA45D-7C9A-B24B-B665-00CE4F80E0F5}" type="pres">
      <dgm:prSet presAssocID="{0F51B138-F54E-1346-83EE-B62FDBC0FE7E}" presName="connTx" presStyleLbl="sibTrans2D1" presStyleIdx="2" presStyleCnt="3"/>
      <dgm:spPr/>
      <dgm:t>
        <a:bodyPr/>
        <a:lstStyle/>
        <a:p>
          <a:endParaRPr lang="fr-FR"/>
        </a:p>
      </dgm:t>
    </dgm:pt>
    <dgm:pt modelId="{062DDE79-7223-F74D-A2B1-C59811F92C0D}" type="pres">
      <dgm:prSet presAssocID="{46F761C2-CF90-8641-B9CA-0EE71963B31C}" presName="composite" presStyleCnt="0"/>
      <dgm:spPr/>
    </dgm:pt>
    <dgm:pt modelId="{79F93D00-F6B0-D049-8252-41D1F2D56E7F}" type="pres">
      <dgm:prSet presAssocID="{46F761C2-CF90-8641-B9CA-0EE71963B31C}" presName="imagSh" presStyleLbl="bgImgPlace1" presStyleIdx="3" presStyleCnt="4" custLinFactNeighborX="-4745" custLinFactNeighborY="1898"/>
      <dgm:spPr/>
    </dgm:pt>
    <dgm:pt modelId="{6A8E7218-8551-0541-97F5-C7DF8B4846A9}" type="pres">
      <dgm:prSet presAssocID="{46F761C2-CF90-8641-B9CA-0EE71963B31C}" presName="txNode" presStyleLbl="node1" presStyleIdx="3" presStyleCnt="4" custScaleX="121683" custScaleY="223564" custLinFactNeighborX="919" custLinFactNeighborY="139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9DB26E3-A0A5-F94E-AD9B-28DC6619A008}" type="presOf" srcId="{77D142F6-F21D-914C-AF21-32AE7602E8CA}" destId="{D1159ED1-B523-6049-B9A8-9E8539CCF612}" srcOrd="0" destOrd="1" presId="urn:microsoft.com/office/officeart/2005/8/layout/hProcess10"/>
    <dgm:cxn modelId="{F0B3E226-16F7-0D4A-8EEC-B2C8E81E4BFD}" type="presOf" srcId="{A8832C51-1A7E-9948-9EBF-448F9964A8E6}" destId="{AC40ED50-8E89-F546-A651-BACC752C2C87}" srcOrd="1" destOrd="0" presId="urn:microsoft.com/office/officeart/2005/8/layout/hProcess10"/>
    <dgm:cxn modelId="{39F3AD65-5068-634E-B2CE-AB7562B61327}" srcId="{D57E7B65-CA68-DD46-9E79-E381280F6227}" destId="{6655705C-7305-0841-8915-4B144C6A3F01}" srcOrd="0" destOrd="0" parTransId="{C74E6D39-2C1C-A740-B49B-64426CD783DA}" sibTransId="{A3613B94-F831-774A-9E11-3E140C802115}"/>
    <dgm:cxn modelId="{BCD28B1F-6CF9-4440-990A-00251150F60A}" type="presOf" srcId="{843BB911-351E-5C40-B01A-93F04E503CE9}" destId="{31808448-7602-284F-80A9-844B38460FFB}" srcOrd="0" destOrd="0" presId="urn:microsoft.com/office/officeart/2005/8/layout/hProcess10"/>
    <dgm:cxn modelId="{1FA69996-6EF2-3F4F-A4A3-B8C43DE3C175}" type="presOf" srcId="{C5EE69C6-2894-3B4C-8048-8BDC7FF37EBA}" destId="{31808448-7602-284F-80A9-844B38460FFB}" srcOrd="0" destOrd="2" presId="urn:microsoft.com/office/officeart/2005/8/layout/hProcess10"/>
    <dgm:cxn modelId="{E20F7311-71E3-544E-A88F-C8885D2C81E7}" srcId="{D57E7B65-CA68-DD46-9E79-E381280F6227}" destId="{CADDABF8-BA38-1A4B-B036-A5E3E6535B5B}" srcOrd="1" destOrd="0" parTransId="{2F5D7ADE-2BBA-9A4C-B205-DF8464DBFB77}" sibTransId="{54FB991A-1B9B-BB47-864D-2EB855758118}"/>
    <dgm:cxn modelId="{261EDFCB-AA39-9448-83FC-B1962906F7CC}" type="presOf" srcId="{46F761C2-CF90-8641-B9CA-0EE71963B31C}" destId="{6A8E7218-8551-0541-97F5-C7DF8B4846A9}" srcOrd="0" destOrd="0" presId="urn:microsoft.com/office/officeart/2005/8/layout/hProcess10"/>
    <dgm:cxn modelId="{4967EB42-69DE-9C43-A985-FBC86BC1FF0A}" type="presOf" srcId="{A8832C51-1A7E-9948-9EBF-448F9964A8E6}" destId="{6EC417B6-8943-5543-BDCE-C73D45DD7FEB}" srcOrd="0" destOrd="0" presId="urn:microsoft.com/office/officeart/2005/8/layout/hProcess10"/>
    <dgm:cxn modelId="{DEEB10EC-0142-C146-8724-40A89FBA212F}" type="presOf" srcId="{0F51B138-F54E-1346-83EE-B62FDBC0FE7E}" destId="{2C7AA45D-7C9A-B24B-B665-00CE4F80E0F5}" srcOrd="1" destOrd="0" presId="urn:microsoft.com/office/officeart/2005/8/layout/hProcess10"/>
    <dgm:cxn modelId="{2D9834BD-0FE1-A345-8A2A-005AACD187BE}" type="presOf" srcId="{1E9B3F53-8C8C-2948-BC12-EC7427FC3521}" destId="{D1159ED1-B523-6049-B9A8-9E8539CCF612}" srcOrd="0" destOrd="0" presId="urn:microsoft.com/office/officeart/2005/8/layout/hProcess10"/>
    <dgm:cxn modelId="{1E5B42E0-2559-BE4C-90EB-81947FF8E8C5}" type="presOf" srcId="{E311E6D5-C87F-9646-B334-A9FA36762CD9}" destId="{567C9018-9F7B-4442-9EEF-AA89B7D8EA48}" srcOrd="0" destOrd="0" presId="urn:microsoft.com/office/officeart/2005/8/layout/hProcess10"/>
    <dgm:cxn modelId="{85058095-9D95-B14D-94E7-8E9BD9DD2F43}" srcId="{D57E7B65-CA68-DD46-9E79-E381280F6227}" destId="{E886539A-8E73-DD4D-84EE-34F471666907}" srcOrd="2" destOrd="0" parTransId="{8A43BA1D-C06F-3B4A-A99C-469CC0F224BC}" sibTransId="{E52F706B-13DA-D749-AD9B-4C557D31A362}"/>
    <dgm:cxn modelId="{8557B37D-3951-1842-93EC-C9C7E9C99404}" srcId="{843BB911-351E-5C40-B01A-93F04E503CE9}" destId="{C5EE69C6-2894-3B4C-8048-8BDC7FF37EBA}" srcOrd="1" destOrd="0" parTransId="{EC8BB859-0D18-D449-BEA2-E8B431BD4A26}" sibTransId="{E5538B66-17B7-1C47-9B1F-CA98FC4C5413}"/>
    <dgm:cxn modelId="{365243ED-4B19-874C-9B28-3DF7A78918C3}" type="presOf" srcId="{6655705C-7305-0841-8915-4B144C6A3F01}" destId="{B457114E-C9C0-C84A-AFD2-48D09EE6DB74}" srcOrd="0" destOrd="1" presId="urn:microsoft.com/office/officeart/2005/8/layout/hProcess10"/>
    <dgm:cxn modelId="{7D4AFDDA-3404-8A48-AED0-CAB57D6CD29A}" type="presOf" srcId="{0F51B138-F54E-1346-83EE-B62FDBC0FE7E}" destId="{C7ECFDA6-5318-7C4F-88E7-3E36FA888C49}" srcOrd="0" destOrd="0" presId="urn:microsoft.com/office/officeart/2005/8/layout/hProcess10"/>
    <dgm:cxn modelId="{64A3D61C-FE4E-EC43-A5E9-529459E0FA88}" srcId="{876CCB23-01D5-8748-8EED-CDDF6AA7D538}" destId="{D57E7B65-CA68-DD46-9E79-E381280F6227}" srcOrd="2" destOrd="0" parTransId="{6EAA26CD-8256-8A41-BEE2-EFEB90EB019A}" sibTransId="{0F51B138-F54E-1346-83EE-B62FDBC0FE7E}"/>
    <dgm:cxn modelId="{EA1C7D27-3072-D74D-B6B6-772D1D0D4704}" srcId="{843BB911-351E-5C40-B01A-93F04E503CE9}" destId="{FB6BE370-9722-C449-8521-B6FDEECA96C2}" srcOrd="0" destOrd="0" parTransId="{A43A7284-B99A-8C4C-AF5D-6DC33D7D3B5B}" sibTransId="{F4147B35-B488-654C-9804-CCF45083A91A}"/>
    <dgm:cxn modelId="{80F72481-0C31-9549-9BAF-B8A680D0E57C}" type="presOf" srcId="{CADDABF8-BA38-1A4B-B036-A5E3E6535B5B}" destId="{B457114E-C9C0-C84A-AFD2-48D09EE6DB74}" srcOrd="0" destOrd="2" presId="urn:microsoft.com/office/officeart/2005/8/layout/hProcess10"/>
    <dgm:cxn modelId="{D4AF646B-1F5E-ED41-A50E-6CFE5FFD1AD6}" type="presOf" srcId="{E886539A-8E73-DD4D-84EE-34F471666907}" destId="{B457114E-C9C0-C84A-AFD2-48D09EE6DB74}" srcOrd="0" destOrd="3" presId="urn:microsoft.com/office/officeart/2005/8/layout/hProcess10"/>
    <dgm:cxn modelId="{EC7C0647-6885-3E42-84C4-80604E9926EF}" type="presOf" srcId="{FB6BE370-9722-C449-8521-B6FDEECA96C2}" destId="{31808448-7602-284F-80A9-844B38460FFB}" srcOrd="0" destOrd="1" presId="urn:microsoft.com/office/officeart/2005/8/layout/hProcess10"/>
    <dgm:cxn modelId="{224DF0A2-7289-0043-8101-5F56BB04AC80}" type="presOf" srcId="{D57E7B65-CA68-DD46-9E79-E381280F6227}" destId="{B457114E-C9C0-C84A-AFD2-48D09EE6DB74}" srcOrd="0" destOrd="0" presId="urn:microsoft.com/office/officeart/2005/8/layout/hProcess10"/>
    <dgm:cxn modelId="{6A41AFA6-6703-ED49-BDBB-72F3FAF45F55}" srcId="{876CCB23-01D5-8748-8EED-CDDF6AA7D538}" destId="{46F761C2-CF90-8641-B9CA-0EE71963B31C}" srcOrd="3" destOrd="0" parTransId="{20AF362E-83FF-1342-8881-D8043BF7EE9F}" sibTransId="{2C05EADA-FCF1-0540-BF62-00BCC72EF40A}"/>
    <dgm:cxn modelId="{4B4B137F-AAED-D64E-9705-2F625471A46B}" srcId="{1E9B3F53-8C8C-2948-BC12-EC7427FC3521}" destId="{77D142F6-F21D-914C-AF21-32AE7602E8CA}" srcOrd="0" destOrd="0" parTransId="{B49B5F84-D68E-E945-8564-3E163DACDCA9}" sibTransId="{7C0243A7-51C5-904E-A31B-8856FEB255F6}"/>
    <dgm:cxn modelId="{94A85C4C-6704-3044-A80C-E343CCEE9246}" type="presOf" srcId="{876CCB23-01D5-8748-8EED-CDDF6AA7D538}" destId="{64C05D1D-A0DA-0942-B8AA-C9C0465B9779}" srcOrd="0" destOrd="0" presId="urn:microsoft.com/office/officeart/2005/8/layout/hProcess10"/>
    <dgm:cxn modelId="{952E6EB7-40F6-AB40-B133-FF35BDEB61F9}" srcId="{46F761C2-CF90-8641-B9CA-0EE71963B31C}" destId="{9E802C3C-08F9-5E44-BB02-7F8D5FA72A2A}" srcOrd="0" destOrd="0" parTransId="{2F53D6B3-2F17-BB4A-9BF1-138C698573EB}" sibTransId="{58226E2B-2A4B-A442-8F62-CCD1A57F0C31}"/>
    <dgm:cxn modelId="{4A33AFA2-CB62-3848-BD05-0E12FA95B5FF}" srcId="{876CCB23-01D5-8748-8EED-CDDF6AA7D538}" destId="{1E9B3F53-8C8C-2948-BC12-EC7427FC3521}" srcOrd="1" destOrd="0" parTransId="{6A94CEF3-B6F1-EC4A-8826-14516CE22369}" sibTransId="{E311E6D5-C87F-9646-B334-A9FA36762CD9}"/>
    <dgm:cxn modelId="{1C60C2AF-8CDE-8F4A-9096-9281A4F43095}" type="presOf" srcId="{9E802C3C-08F9-5E44-BB02-7F8D5FA72A2A}" destId="{6A8E7218-8551-0541-97F5-C7DF8B4846A9}" srcOrd="0" destOrd="1" presId="urn:microsoft.com/office/officeart/2005/8/layout/hProcess10"/>
    <dgm:cxn modelId="{86A3B732-336E-FE44-84C5-3CA97CB05AA2}" srcId="{876CCB23-01D5-8748-8EED-CDDF6AA7D538}" destId="{843BB911-351E-5C40-B01A-93F04E503CE9}" srcOrd="0" destOrd="0" parTransId="{1A321A08-E35E-6F42-A352-937C17DFF463}" sibTransId="{A8832C51-1A7E-9948-9EBF-448F9964A8E6}"/>
    <dgm:cxn modelId="{D5B79C31-FBC7-454F-A7E6-689869306985}" type="presOf" srcId="{AE0BD2CD-E9C2-6842-B7C3-41CF4AF99AEA}" destId="{D1159ED1-B523-6049-B9A8-9E8539CCF612}" srcOrd="0" destOrd="2" presId="urn:microsoft.com/office/officeart/2005/8/layout/hProcess10"/>
    <dgm:cxn modelId="{B00AA081-8B03-2F4F-A53C-0D9208287168}" type="presOf" srcId="{E311E6D5-C87F-9646-B334-A9FA36762CD9}" destId="{D004B280-6675-9C46-BFB7-9EB54290F75B}" srcOrd="1" destOrd="0" presId="urn:microsoft.com/office/officeart/2005/8/layout/hProcess10"/>
    <dgm:cxn modelId="{99876E73-C1AE-2E4F-B70E-2B820D5C0289}" type="presOf" srcId="{72667792-E59F-7440-9315-C7C6BDA7F9D4}" destId="{6A8E7218-8551-0541-97F5-C7DF8B4846A9}" srcOrd="0" destOrd="2" presId="urn:microsoft.com/office/officeart/2005/8/layout/hProcess10"/>
    <dgm:cxn modelId="{904D73AC-A72B-F443-84C7-08D44829EF3A}" srcId="{1E9B3F53-8C8C-2948-BC12-EC7427FC3521}" destId="{AE0BD2CD-E9C2-6842-B7C3-41CF4AF99AEA}" srcOrd="1" destOrd="0" parTransId="{49090666-A8CC-FC4C-9AA6-F492A531FA4F}" sibTransId="{F760C857-841D-DE47-B2C6-9FD5D61C84C1}"/>
    <dgm:cxn modelId="{ECDAC459-BCFB-5D46-810F-3513C7E7173A}" srcId="{46F761C2-CF90-8641-B9CA-0EE71963B31C}" destId="{72667792-E59F-7440-9315-C7C6BDA7F9D4}" srcOrd="1" destOrd="0" parTransId="{22CC42F0-A46D-B243-811E-A67EE5612D8F}" sibTransId="{B31B2603-C419-FC43-BF9E-72B60ABC26DC}"/>
    <dgm:cxn modelId="{038F79F2-C065-4742-B02B-CC6B7FAD12B2}" type="presParOf" srcId="{64C05D1D-A0DA-0942-B8AA-C9C0465B9779}" destId="{D7BBB367-4C28-AB42-B91B-0186BACBCD99}" srcOrd="0" destOrd="0" presId="urn:microsoft.com/office/officeart/2005/8/layout/hProcess10"/>
    <dgm:cxn modelId="{1030C286-687E-E84D-AF6C-9ABEEA3612A7}" type="presParOf" srcId="{D7BBB367-4C28-AB42-B91B-0186BACBCD99}" destId="{93FDD1E0-E48D-ED40-A991-D9F09686C588}" srcOrd="0" destOrd="0" presId="urn:microsoft.com/office/officeart/2005/8/layout/hProcess10"/>
    <dgm:cxn modelId="{1C480F69-BDA5-4142-971A-F935AC780ADD}" type="presParOf" srcId="{D7BBB367-4C28-AB42-B91B-0186BACBCD99}" destId="{31808448-7602-284F-80A9-844B38460FFB}" srcOrd="1" destOrd="0" presId="urn:microsoft.com/office/officeart/2005/8/layout/hProcess10"/>
    <dgm:cxn modelId="{F757ABBD-5670-4943-B316-A799AE066AF1}" type="presParOf" srcId="{64C05D1D-A0DA-0942-B8AA-C9C0465B9779}" destId="{6EC417B6-8943-5543-BDCE-C73D45DD7FEB}" srcOrd="1" destOrd="0" presId="urn:microsoft.com/office/officeart/2005/8/layout/hProcess10"/>
    <dgm:cxn modelId="{87B57311-74A3-4745-B68B-C5D5886CEC2D}" type="presParOf" srcId="{6EC417B6-8943-5543-BDCE-C73D45DD7FEB}" destId="{AC40ED50-8E89-F546-A651-BACC752C2C87}" srcOrd="0" destOrd="0" presId="urn:microsoft.com/office/officeart/2005/8/layout/hProcess10"/>
    <dgm:cxn modelId="{BC9AC4CE-A3F7-8240-BCBE-6090E744089B}" type="presParOf" srcId="{64C05D1D-A0DA-0942-B8AA-C9C0465B9779}" destId="{8E150977-39F2-EB47-98DB-211FE378DF37}" srcOrd="2" destOrd="0" presId="urn:microsoft.com/office/officeart/2005/8/layout/hProcess10"/>
    <dgm:cxn modelId="{C0D5F99C-5AFB-7B48-84E2-1AD9402EE8BB}" type="presParOf" srcId="{8E150977-39F2-EB47-98DB-211FE378DF37}" destId="{C3B1B999-4A86-3945-BC4A-0C18D7589BD4}" srcOrd="0" destOrd="0" presId="urn:microsoft.com/office/officeart/2005/8/layout/hProcess10"/>
    <dgm:cxn modelId="{B32859B0-89F3-C249-A097-24B11BD73CCC}" type="presParOf" srcId="{8E150977-39F2-EB47-98DB-211FE378DF37}" destId="{D1159ED1-B523-6049-B9A8-9E8539CCF612}" srcOrd="1" destOrd="0" presId="urn:microsoft.com/office/officeart/2005/8/layout/hProcess10"/>
    <dgm:cxn modelId="{C6504713-2FB6-0647-87C6-8F31FF6E8F0D}" type="presParOf" srcId="{64C05D1D-A0DA-0942-B8AA-C9C0465B9779}" destId="{567C9018-9F7B-4442-9EEF-AA89B7D8EA48}" srcOrd="3" destOrd="0" presId="urn:microsoft.com/office/officeart/2005/8/layout/hProcess10"/>
    <dgm:cxn modelId="{EBF8E3F4-68B1-1E4B-B3F3-23D2BFCBE6A4}" type="presParOf" srcId="{567C9018-9F7B-4442-9EEF-AA89B7D8EA48}" destId="{D004B280-6675-9C46-BFB7-9EB54290F75B}" srcOrd="0" destOrd="0" presId="urn:microsoft.com/office/officeart/2005/8/layout/hProcess10"/>
    <dgm:cxn modelId="{48A0585A-5554-8647-8676-B7CA6396D4A8}" type="presParOf" srcId="{64C05D1D-A0DA-0942-B8AA-C9C0465B9779}" destId="{E06ECFC0-4BB4-3045-994E-68A1E2CEBCE1}" srcOrd="4" destOrd="0" presId="urn:microsoft.com/office/officeart/2005/8/layout/hProcess10"/>
    <dgm:cxn modelId="{2EC9468C-1836-3E4C-8EE2-77E7E486CBF1}" type="presParOf" srcId="{E06ECFC0-4BB4-3045-994E-68A1E2CEBCE1}" destId="{09923346-BE7F-A743-A79D-D12B34E8F9E6}" srcOrd="0" destOrd="0" presId="urn:microsoft.com/office/officeart/2005/8/layout/hProcess10"/>
    <dgm:cxn modelId="{AF689A6A-6D5C-474C-AD57-F40150581E75}" type="presParOf" srcId="{E06ECFC0-4BB4-3045-994E-68A1E2CEBCE1}" destId="{B457114E-C9C0-C84A-AFD2-48D09EE6DB74}" srcOrd="1" destOrd="0" presId="urn:microsoft.com/office/officeart/2005/8/layout/hProcess10"/>
    <dgm:cxn modelId="{F4F17B23-1395-AC4B-BCD4-2A6961724F4F}" type="presParOf" srcId="{64C05D1D-A0DA-0942-B8AA-C9C0465B9779}" destId="{C7ECFDA6-5318-7C4F-88E7-3E36FA888C49}" srcOrd="5" destOrd="0" presId="urn:microsoft.com/office/officeart/2005/8/layout/hProcess10"/>
    <dgm:cxn modelId="{F52C27E9-FAE1-7949-93AC-FCEA4785CE99}" type="presParOf" srcId="{C7ECFDA6-5318-7C4F-88E7-3E36FA888C49}" destId="{2C7AA45D-7C9A-B24B-B665-00CE4F80E0F5}" srcOrd="0" destOrd="0" presId="urn:microsoft.com/office/officeart/2005/8/layout/hProcess10"/>
    <dgm:cxn modelId="{F403DF09-8455-4144-8374-130BC1ADF131}" type="presParOf" srcId="{64C05D1D-A0DA-0942-B8AA-C9C0465B9779}" destId="{062DDE79-7223-F74D-A2B1-C59811F92C0D}" srcOrd="6" destOrd="0" presId="urn:microsoft.com/office/officeart/2005/8/layout/hProcess10"/>
    <dgm:cxn modelId="{3716CC49-7FE8-D948-B1D3-6F96F7F1054F}" type="presParOf" srcId="{062DDE79-7223-F74D-A2B1-C59811F92C0D}" destId="{79F93D00-F6B0-D049-8252-41D1F2D56E7F}" srcOrd="0" destOrd="0" presId="urn:microsoft.com/office/officeart/2005/8/layout/hProcess10"/>
    <dgm:cxn modelId="{70B0F90D-46F9-2D44-9DA4-F3E98C733F21}" type="presParOf" srcId="{062DDE79-7223-F74D-A2B1-C59811F92C0D}" destId="{6A8E7218-8551-0541-97F5-C7DF8B4846A9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6CCB23-01D5-8748-8EED-CDDF6AA7D538}" type="doc">
      <dgm:prSet loTypeId="urn:microsoft.com/office/officeart/2005/8/layout/hProcess10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3BB911-351E-5C40-B01A-93F04E503CE9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800" b="1" dirty="0" smtClean="0"/>
            <a:t>Périmètre</a:t>
          </a:r>
          <a:endParaRPr lang="fr-FR" sz="1800" b="1" dirty="0"/>
        </a:p>
      </dgm:t>
    </dgm:pt>
    <dgm:pt modelId="{1A321A08-E35E-6F42-A352-937C17DFF463}" type="parTrans" cxnId="{86A3B732-336E-FE44-84C5-3CA97CB05AA2}">
      <dgm:prSet/>
      <dgm:spPr/>
      <dgm:t>
        <a:bodyPr/>
        <a:lstStyle/>
        <a:p>
          <a:endParaRPr lang="fr-FR"/>
        </a:p>
      </dgm:t>
    </dgm:pt>
    <dgm:pt modelId="{A8832C51-1A7E-9948-9EBF-448F9964A8E6}" type="sibTrans" cxnId="{86A3B732-336E-FE44-84C5-3CA97CB05AA2}">
      <dgm:prSet/>
      <dgm:spPr/>
      <dgm:t>
        <a:bodyPr/>
        <a:lstStyle/>
        <a:p>
          <a:endParaRPr lang="fr-FR"/>
        </a:p>
      </dgm:t>
    </dgm:pt>
    <dgm:pt modelId="{FB6BE370-9722-C449-8521-B6FDEECA96C2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400" dirty="0" smtClean="0"/>
            <a:t>À domicile </a:t>
          </a:r>
          <a:endParaRPr lang="fr-FR" sz="1400" dirty="0"/>
        </a:p>
      </dgm:t>
    </dgm:pt>
    <dgm:pt modelId="{A43A7284-B99A-8C4C-AF5D-6DC33D7D3B5B}" type="parTrans" cxnId="{EA1C7D27-3072-D74D-B6B6-772D1D0D4704}">
      <dgm:prSet/>
      <dgm:spPr/>
      <dgm:t>
        <a:bodyPr/>
        <a:lstStyle/>
        <a:p>
          <a:endParaRPr lang="fr-FR"/>
        </a:p>
      </dgm:t>
    </dgm:pt>
    <dgm:pt modelId="{F4147B35-B488-654C-9804-CCF45083A91A}" type="sibTrans" cxnId="{EA1C7D27-3072-D74D-B6B6-772D1D0D4704}">
      <dgm:prSet/>
      <dgm:spPr/>
      <dgm:t>
        <a:bodyPr/>
        <a:lstStyle/>
        <a:p>
          <a:endParaRPr lang="fr-FR"/>
        </a:p>
      </dgm:t>
    </dgm:pt>
    <dgm:pt modelId="{D57E7B65-CA68-DD46-9E79-E381280F6227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600" b="1" dirty="0" smtClean="0"/>
            <a:t>Mise en </a:t>
          </a:r>
          <a:r>
            <a:rPr lang="fr-FR" sz="1600" b="1" dirty="0" err="1" smtClean="0"/>
            <a:t>oeuvre</a:t>
          </a:r>
          <a:endParaRPr lang="fr-FR" sz="1600" b="1" dirty="0"/>
        </a:p>
      </dgm:t>
    </dgm:pt>
    <dgm:pt modelId="{6EAA26CD-8256-8A41-BEE2-EFEB90EB019A}" type="parTrans" cxnId="{64A3D61C-FE4E-EC43-A5E9-529459E0FA88}">
      <dgm:prSet/>
      <dgm:spPr/>
      <dgm:t>
        <a:bodyPr/>
        <a:lstStyle/>
        <a:p>
          <a:endParaRPr lang="fr-FR"/>
        </a:p>
      </dgm:t>
    </dgm:pt>
    <dgm:pt modelId="{0F51B138-F54E-1346-83EE-B62FDBC0FE7E}" type="sibTrans" cxnId="{64A3D61C-FE4E-EC43-A5E9-529459E0FA88}">
      <dgm:prSet/>
      <dgm:spPr/>
      <dgm:t>
        <a:bodyPr/>
        <a:lstStyle/>
        <a:p>
          <a:endParaRPr lang="fr-FR"/>
        </a:p>
      </dgm:t>
    </dgm:pt>
    <dgm:pt modelId="{6655705C-7305-0841-8915-4B144C6A3F01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400" dirty="0" smtClean="0"/>
            <a:t>Communiquer (objectifs, public cible, processus)</a:t>
          </a:r>
          <a:endParaRPr lang="fr-FR" sz="1400" dirty="0"/>
        </a:p>
      </dgm:t>
    </dgm:pt>
    <dgm:pt modelId="{C74E6D39-2C1C-A740-B49B-64426CD783DA}" type="parTrans" cxnId="{39F3AD65-5068-634E-B2CE-AB7562B61327}">
      <dgm:prSet/>
      <dgm:spPr/>
      <dgm:t>
        <a:bodyPr/>
        <a:lstStyle/>
        <a:p>
          <a:endParaRPr lang="fr-FR"/>
        </a:p>
      </dgm:t>
    </dgm:pt>
    <dgm:pt modelId="{A3613B94-F831-774A-9E11-3E140C802115}" type="sibTrans" cxnId="{39F3AD65-5068-634E-B2CE-AB7562B61327}">
      <dgm:prSet/>
      <dgm:spPr/>
      <dgm:t>
        <a:bodyPr/>
        <a:lstStyle/>
        <a:p>
          <a:endParaRPr lang="fr-FR"/>
        </a:p>
      </dgm:t>
    </dgm:pt>
    <dgm:pt modelId="{46F761C2-CF90-8641-B9CA-0EE71963B31C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600" b="1" dirty="0" smtClean="0"/>
            <a:t>Points de vigilance</a:t>
          </a:r>
          <a:endParaRPr lang="fr-FR" sz="1600" b="1" dirty="0"/>
        </a:p>
      </dgm:t>
    </dgm:pt>
    <dgm:pt modelId="{20AF362E-83FF-1342-8881-D8043BF7EE9F}" type="parTrans" cxnId="{6A41AFA6-6703-ED49-BDBB-72F3FAF45F55}">
      <dgm:prSet/>
      <dgm:spPr/>
      <dgm:t>
        <a:bodyPr/>
        <a:lstStyle/>
        <a:p>
          <a:endParaRPr lang="fr-FR"/>
        </a:p>
      </dgm:t>
    </dgm:pt>
    <dgm:pt modelId="{2C05EADA-FCF1-0540-BF62-00BCC72EF40A}" type="sibTrans" cxnId="{6A41AFA6-6703-ED49-BDBB-72F3FAF45F55}">
      <dgm:prSet/>
      <dgm:spPr/>
      <dgm:t>
        <a:bodyPr/>
        <a:lstStyle/>
        <a:p>
          <a:endParaRPr lang="fr-FR"/>
        </a:p>
      </dgm:t>
    </dgm:pt>
    <dgm:pt modelId="{9E802C3C-08F9-5E44-BB02-7F8D5FA72A2A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400" b="1" dirty="0" smtClean="0"/>
            <a:t>Individu</a:t>
          </a:r>
          <a:r>
            <a:rPr lang="fr-FR" sz="1400" dirty="0" smtClean="0"/>
            <a:t>: isolement, brouillage VP/VP, surcharge, évolution</a:t>
          </a:r>
          <a:endParaRPr lang="fr-FR" sz="1400" dirty="0"/>
        </a:p>
      </dgm:t>
    </dgm:pt>
    <dgm:pt modelId="{2F53D6B3-2F17-BB4A-9BF1-138C698573EB}" type="parTrans" cxnId="{952E6EB7-40F6-AB40-B133-FF35BDEB61F9}">
      <dgm:prSet/>
      <dgm:spPr/>
      <dgm:t>
        <a:bodyPr/>
        <a:lstStyle/>
        <a:p>
          <a:endParaRPr lang="fr-FR"/>
        </a:p>
      </dgm:t>
    </dgm:pt>
    <dgm:pt modelId="{58226E2B-2A4B-A442-8F62-CCD1A57F0C31}" type="sibTrans" cxnId="{952E6EB7-40F6-AB40-B133-FF35BDEB61F9}">
      <dgm:prSet/>
      <dgm:spPr/>
      <dgm:t>
        <a:bodyPr/>
        <a:lstStyle/>
        <a:p>
          <a:endParaRPr lang="fr-FR"/>
        </a:p>
      </dgm:t>
    </dgm:pt>
    <dgm:pt modelId="{1E9B3F53-8C8C-2948-BC12-EC7427FC3521}">
      <dgm:prSet custT="1"/>
      <dgm:spPr>
        <a:solidFill>
          <a:srgbClr val="EEB760"/>
        </a:solidFill>
      </dgm:spPr>
      <dgm:t>
        <a:bodyPr/>
        <a:lstStyle/>
        <a:p>
          <a:r>
            <a:rPr lang="fr-FR" sz="1800" b="1" dirty="0" smtClean="0"/>
            <a:t>Avant de se lancer</a:t>
          </a:r>
          <a:endParaRPr lang="fr-FR" sz="1800" b="1" dirty="0"/>
        </a:p>
      </dgm:t>
    </dgm:pt>
    <dgm:pt modelId="{6A94CEF3-B6F1-EC4A-8826-14516CE22369}" type="parTrans" cxnId="{4A33AFA2-CB62-3848-BD05-0E12FA95B5FF}">
      <dgm:prSet/>
      <dgm:spPr/>
      <dgm:t>
        <a:bodyPr/>
        <a:lstStyle/>
        <a:p>
          <a:endParaRPr lang="fr-FR"/>
        </a:p>
      </dgm:t>
    </dgm:pt>
    <dgm:pt modelId="{E311E6D5-C87F-9646-B334-A9FA36762CD9}" type="sibTrans" cxnId="{4A33AFA2-CB62-3848-BD05-0E12FA95B5FF}">
      <dgm:prSet/>
      <dgm:spPr/>
      <dgm:t>
        <a:bodyPr/>
        <a:lstStyle/>
        <a:p>
          <a:endParaRPr lang="fr-FR"/>
        </a:p>
      </dgm:t>
    </dgm:pt>
    <dgm:pt modelId="{77D142F6-F21D-914C-AF21-32AE7602E8CA}">
      <dgm:prSet custT="1"/>
      <dgm:spPr>
        <a:solidFill>
          <a:srgbClr val="EEB760"/>
        </a:solidFill>
      </dgm:spPr>
      <dgm:t>
        <a:bodyPr/>
        <a:lstStyle/>
        <a:p>
          <a:r>
            <a:rPr lang="fr-FR" sz="1400" dirty="0" smtClean="0"/>
            <a:t>Adéquation avec la fonction ou l’activité</a:t>
          </a:r>
          <a:endParaRPr lang="fr-FR" sz="1400" dirty="0"/>
        </a:p>
      </dgm:t>
    </dgm:pt>
    <dgm:pt modelId="{B49B5F84-D68E-E945-8564-3E163DACDCA9}" type="parTrans" cxnId="{4B4B137F-AAED-D64E-9705-2F625471A46B}">
      <dgm:prSet/>
      <dgm:spPr/>
      <dgm:t>
        <a:bodyPr/>
        <a:lstStyle/>
        <a:p>
          <a:endParaRPr lang="fr-FR"/>
        </a:p>
      </dgm:t>
    </dgm:pt>
    <dgm:pt modelId="{7C0243A7-51C5-904E-A31B-8856FEB255F6}" type="sibTrans" cxnId="{4B4B137F-AAED-D64E-9705-2F625471A46B}">
      <dgm:prSet/>
      <dgm:spPr/>
      <dgm:t>
        <a:bodyPr/>
        <a:lstStyle/>
        <a:p>
          <a:endParaRPr lang="fr-FR"/>
        </a:p>
      </dgm:t>
    </dgm:pt>
    <dgm:pt modelId="{AE0BD2CD-E9C2-6842-B7C3-41CF4AF99AEA}">
      <dgm:prSet custT="1"/>
      <dgm:spPr>
        <a:solidFill>
          <a:srgbClr val="EEB760"/>
        </a:solidFill>
      </dgm:spPr>
      <dgm:t>
        <a:bodyPr/>
        <a:lstStyle/>
        <a:p>
          <a:r>
            <a:rPr lang="fr-FR" sz="1400" dirty="0" smtClean="0"/>
            <a:t>Rareté des profils</a:t>
          </a:r>
          <a:endParaRPr lang="fr-FR" sz="1400" dirty="0"/>
        </a:p>
      </dgm:t>
    </dgm:pt>
    <dgm:pt modelId="{49090666-A8CC-FC4C-9AA6-F492A531FA4F}" type="parTrans" cxnId="{904D73AC-A72B-F443-84C7-08D44829EF3A}">
      <dgm:prSet/>
      <dgm:spPr/>
      <dgm:t>
        <a:bodyPr/>
        <a:lstStyle/>
        <a:p>
          <a:endParaRPr lang="fr-FR"/>
        </a:p>
      </dgm:t>
    </dgm:pt>
    <dgm:pt modelId="{F760C857-841D-DE47-B2C6-9FD5D61C84C1}" type="sibTrans" cxnId="{904D73AC-A72B-F443-84C7-08D44829EF3A}">
      <dgm:prSet/>
      <dgm:spPr/>
      <dgm:t>
        <a:bodyPr/>
        <a:lstStyle/>
        <a:p>
          <a:endParaRPr lang="fr-FR"/>
        </a:p>
      </dgm:t>
    </dgm:pt>
    <dgm:pt modelId="{D5C7AE15-EDF8-A14C-877B-59226D530333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400" dirty="0" smtClean="0"/>
            <a:t>Mobile (</a:t>
          </a:r>
          <a:r>
            <a:rPr lang="fr-FR" sz="1400" dirty="0" err="1" smtClean="0"/>
            <a:t>télécentre</a:t>
          </a:r>
          <a:r>
            <a:rPr lang="fr-FR" sz="1400" dirty="0" smtClean="0"/>
            <a:t>/bureau satellite)</a:t>
          </a:r>
          <a:endParaRPr lang="fr-FR" sz="1400" dirty="0"/>
        </a:p>
      </dgm:t>
    </dgm:pt>
    <dgm:pt modelId="{97B6F96C-2A14-2F4D-8111-A6734B272D01}" type="parTrans" cxnId="{D69F2D49-0333-9643-8C09-49E9534471C3}">
      <dgm:prSet/>
      <dgm:spPr/>
      <dgm:t>
        <a:bodyPr/>
        <a:lstStyle/>
        <a:p>
          <a:endParaRPr lang="fr-FR"/>
        </a:p>
      </dgm:t>
    </dgm:pt>
    <dgm:pt modelId="{6C0DF9FD-D246-DE40-9A76-E864BDEC9EAF}" type="sibTrans" cxnId="{D69F2D49-0333-9643-8C09-49E9534471C3}">
      <dgm:prSet/>
      <dgm:spPr/>
      <dgm:t>
        <a:bodyPr/>
        <a:lstStyle/>
        <a:p>
          <a:endParaRPr lang="fr-FR"/>
        </a:p>
      </dgm:t>
    </dgm:pt>
    <dgm:pt modelId="{35AE28E2-9351-3842-BFF4-DF4DEF4E045C}">
      <dgm:prSet phldrT="[Texte]" custT="1"/>
      <dgm:spPr>
        <a:solidFill>
          <a:schemeClr val="tx2"/>
        </a:solidFill>
      </dgm:spPr>
      <dgm:t>
        <a:bodyPr/>
        <a:lstStyle/>
        <a:p>
          <a:r>
            <a:rPr lang="fr-FR" sz="1400" dirty="0" smtClean="0"/>
            <a:t>Détachement client</a:t>
          </a:r>
          <a:endParaRPr lang="fr-FR" sz="1400" dirty="0"/>
        </a:p>
      </dgm:t>
    </dgm:pt>
    <dgm:pt modelId="{9793F811-FE24-3546-B3A1-0F6BBE326BEC}" type="parTrans" cxnId="{BECD249B-978C-FB43-BD7A-D79773CB00BF}">
      <dgm:prSet/>
      <dgm:spPr/>
      <dgm:t>
        <a:bodyPr/>
        <a:lstStyle/>
        <a:p>
          <a:endParaRPr lang="fr-FR"/>
        </a:p>
      </dgm:t>
    </dgm:pt>
    <dgm:pt modelId="{93E7F8F0-6F67-CF48-9208-EF8FFE8FE9D5}" type="sibTrans" cxnId="{BECD249B-978C-FB43-BD7A-D79773CB00BF}">
      <dgm:prSet/>
      <dgm:spPr/>
      <dgm:t>
        <a:bodyPr/>
        <a:lstStyle/>
        <a:p>
          <a:endParaRPr lang="fr-FR"/>
        </a:p>
      </dgm:t>
    </dgm:pt>
    <dgm:pt modelId="{42DC6AA0-57EF-D140-A18B-FDFE7BFA2D6A}">
      <dgm:prSet custT="1"/>
      <dgm:spPr>
        <a:solidFill>
          <a:srgbClr val="EEB760"/>
        </a:solidFill>
      </dgm:spPr>
      <dgm:t>
        <a:bodyPr/>
        <a:lstStyle/>
        <a:p>
          <a:r>
            <a:rPr lang="fr-FR" sz="1400" dirty="0" smtClean="0"/>
            <a:t>Situation géographique</a:t>
          </a:r>
          <a:endParaRPr lang="fr-FR" sz="1400" dirty="0"/>
        </a:p>
      </dgm:t>
    </dgm:pt>
    <dgm:pt modelId="{0E34518B-8511-E948-91F7-440EADE50CD2}" type="parTrans" cxnId="{45630FDA-780E-CE43-961E-1D7FD222A290}">
      <dgm:prSet/>
      <dgm:spPr/>
      <dgm:t>
        <a:bodyPr/>
        <a:lstStyle/>
        <a:p>
          <a:endParaRPr lang="fr-FR"/>
        </a:p>
      </dgm:t>
    </dgm:pt>
    <dgm:pt modelId="{81566641-29FF-CE43-AF72-41059553C83C}" type="sibTrans" cxnId="{45630FDA-780E-CE43-961E-1D7FD222A290}">
      <dgm:prSet/>
      <dgm:spPr/>
      <dgm:t>
        <a:bodyPr/>
        <a:lstStyle/>
        <a:p>
          <a:endParaRPr lang="fr-FR"/>
        </a:p>
      </dgm:t>
    </dgm:pt>
    <dgm:pt modelId="{66B3C9DE-407D-294D-B67E-C6DBCE9FF95C}">
      <dgm:prSet custT="1"/>
      <dgm:spPr>
        <a:solidFill>
          <a:srgbClr val="EEB760"/>
        </a:solidFill>
      </dgm:spPr>
      <dgm:t>
        <a:bodyPr/>
        <a:lstStyle/>
        <a:p>
          <a:r>
            <a:rPr lang="fr-FR" sz="1400" dirty="0" smtClean="0"/>
            <a:t>Equipement et sécurité</a:t>
          </a:r>
          <a:endParaRPr lang="fr-FR" sz="1400" dirty="0"/>
        </a:p>
      </dgm:t>
    </dgm:pt>
    <dgm:pt modelId="{E9C16A61-D92C-6C46-9F5B-0FA012478ADD}" type="parTrans" cxnId="{9E071F6B-A04D-C748-914C-F524EB6B55BF}">
      <dgm:prSet/>
      <dgm:spPr/>
      <dgm:t>
        <a:bodyPr/>
        <a:lstStyle/>
        <a:p>
          <a:endParaRPr lang="fr-FR"/>
        </a:p>
      </dgm:t>
    </dgm:pt>
    <dgm:pt modelId="{07E99B2A-4AC7-F549-96D5-0C4488276817}" type="sibTrans" cxnId="{9E071F6B-A04D-C748-914C-F524EB6B55BF}">
      <dgm:prSet/>
      <dgm:spPr/>
      <dgm:t>
        <a:bodyPr/>
        <a:lstStyle/>
        <a:p>
          <a:endParaRPr lang="fr-FR"/>
        </a:p>
      </dgm:t>
    </dgm:pt>
    <dgm:pt modelId="{71E3BA61-1715-E747-9C88-396937D5EBEC}">
      <dgm:prSet phldrT="[Texte]" custT="1"/>
      <dgm:spPr>
        <a:solidFill>
          <a:srgbClr val="179D5F"/>
        </a:solidFill>
      </dgm:spPr>
      <dgm:t>
        <a:bodyPr/>
        <a:lstStyle/>
        <a:p>
          <a:r>
            <a:rPr lang="fr-FR" sz="1200" dirty="0" smtClean="0">
              <a:hlinkClick xmlns:r="http://schemas.openxmlformats.org/officeDocument/2006/relationships" r:id="rId1" action="ppaction://hlinksldjump"/>
            </a:rPr>
            <a:t>Schéma de mise en </a:t>
          </a:r>
          <a:r>
            <a:rPr lang="fr-FR" sz="1200" dirty="0" err="1" smtClean="0">
              <a:hlinkClick xmlns:r="http://schemas.openxmlformats.org/officeDocument/2006/relationships" r:id="rId1" action="ppaction://hlinksldjump"/>
            </a:rPr>
            <a:t>oeuvr</a:t>
          </a:r>
          <a:r>
            <a:rPr lang="fr-FR" sz="1200" dirty="0" err="1" smtClean="0"/>
            <a:t>e</a:t>
          </a:r>
          <a:endParaRPr lang="fr-FR" sz="1200" dirty="0"/>
        </a:p>
      </dgm:t>
    </dgm:pt>
    <dgm:pt modelId="{13C7E492-4D68-D64C-BF6E-EDBDA742AF88}" type="parTrans" cxnId="{095ED814-95A4-AB40-A626-C35E5BB58B08}">
      <dgm:prSet/>
      <dgm:spPr/>
      <dgm:t>
        <a:bodyPr/>
        <a:lstStyle/>
        <a:p>
          <a:endParaRPr lang="fr-FR"/>
        </a:p>
      </dgm:t>
    </dgm:pt>
    <dgm:pt modelId="{AC7E318E-3DB4-8147-9990-62E78BD36E7E}" type="sibTrans" cxnId="{095ED814-95A4-AB40-A626-C35E5BB58B08}">
      <dgm:prSet/>
      <dgm:spPr/>
      <dgm:t>
        <a:bodyPr/>
        <a:lstStyle/>
        <a:p>
          <a:endParaRPr lang="fr-FR"/>
        </a:p>
      </dgm:t>
    </dgm:pt>
    <dgm:pt modelId="{933EFF06-C245-F149-A559-9DD638FFC46D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FR" sz="1400" b="1" dirty="0" smtClean="0"/>
            <a:t>Organisation</a:t>
          </a:r>
          <a:r>
            <a:rPr lang="fr-FR" sz="1400" dirty="0" smtClean="0"/>
            <a:t>: cohésion d’équipe, collaboration, sécurité des échanges </a:t>
          </a:r>
          <a:endParaRPr lang="fr-FR" sz="1400" dirty="0"/>
        </a:p>
      </dgm:t>
    </dgm:pt>
    <dgm:pt modelId="{831921C3-D353-934A-A5D4-34C584D06E63}" type="parTrans" cxnId="{97A0A210-1DFA-854C-B553-C3E53EED169D}">
      <dgm:prSet/>
      <dgm:spPr/>
      <dgm:t>
        <a:bodyPr/>
        <a:lstStyle/>
        <a:p>
          <a:endParaRPr lang="fr-FR"/>
        </a:p>
      </dgm:t>
    </dgm:pt>
    <dgm:pt modelId="{FA67CE58-B8EC-E742-9A6D-56F02A7434FE}" type="sibTrans" cxnId="{97A0A210-1DFA-854C-B553-C3E53EED169D}">
      <dgm:prSet/>
      <dgm:spPr/>
      <dgm:t>
        <a:bodyPr/>
        <a:lstStyle/>
        <a:p>
          <a:endParaRPr lang="fr-FR"/>
        </a:p>
      </dgm:t>
    </dgm:pt>
    <dgm:pt modelId="{64C05D1D-A0DA-0942-B8AA-C9C0465B9779}" type="pres">
      <dgm:prSet presAssocID="{876CCB23-01D5-8748-8EED-CDDF6AA7D5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7BBB367-4C28-AB42-B91B-0186BACBCD99}" type="pres">
      <dgm:prSet presAssocID="{843BB911-351E-5C40-B01A-93F04E503CE9}" presName="composite" presStyleCnt="0"/>
      <dgm:spPr/>
    </dgm:pt>
    <dgm:pt modelId="{93FDD1E0-E48D-ED40-A991-D9F09686C588}" type="pres">
      <dgm:prSet presAssocID="{843BB911-351E-5C40-B01A-93F04E503CE9}" presName="imagSh" presStyleLbl="bgImgPlace1" presStyleIdx="0" presStyleCnt="4" custLinFactNeighborY="-2648"/>
      <dgm:spPr/>
    </dgm:pt>
    <dgm:pt modelId="{31808448-7602-284F-80A9-844B38460FFB}" type="pres">
      <dgm:prSet presAssocID="{843BB911-351E-5C40-B01A-93F04E503CE9}" presName="txNode" presStyleLbl="node1" presStyleIdx="0" presStyleCnt="4" custScaleY="129597" custLinFactNeighborX="-8264" custLinFactNeighborY="-356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C417B6-8943-5543-BDCE-C73D45DD7FEB}" type="pres">
      <dgm:prSet presAssocID="{A8832C51-1A7E-9948-9EBF-448F9964A8E6}" presName="sibTrans" presStyleLbl="sibTrans2D1" presStyleIdx="0" presStyleCnt="3" custScaleX="199372"/>
      <dgm:spPr/>
      <dgm:t>
        <a:bodyPr/>
        <a:lstStyle/>
        <a:p>
          <a:endParaRPr lang="fr-FR"/>
        </a:p>
      </dgm:t>
    </dgm:pt>
    <dgm:pt modelId="{AC40ED50-8E89-F546-A651-BACC752C2C87}" type="pres">
      <dgm:prSet presAssocID="{A8832C51-1A7E-9948-9EBF-448F9964A8E6}" presName="connTx" presStyleLbl="sibTrans2D1" presStyleIdx="0" presStyleCnt="3"/>
      <dgm:spPr/>
      <dgm:t>
        <a:bodyPr/>
        <a:lstStyle/>
        <a:p>
          <a:endParaRPr lang="fr-FR"/>
        </a:p>
      </dgm:t>
    </dgm:pt>
    <dgm:pt modelId="{8E150977-39F2-EB47-98DB-211FE378DF37}" type="pres">
      <dgm:prSet presAssocID="{1E9B3F53-8C8C-2948-BC12-EC7427FC3521}" presName="composite" presStyleCnt="0"/>
      <dgm:spPr/>
    </dgm:pt>
    <dgm:pt modelId="{C3B1B999-4A86-3945-BC4A-0C18D7589BD4}" type="pres">
      <dgm:prSet presAssocID="{1E9B3F53-8C8C-2948-BC12-EC7427FC3521}" presName="imagSh" presStyleLbl="bgImgPlace1" presStyleIdx="1" presStyleCnt="4" custLinFactNeighborX="-12578" custLinFactNeighborY="3310"/>
      <dgm:spPr/>
    </dgm:pt>
    <dgm:pt modelId="{D1159ED1-B523-6049-B9A8-9E8539CCF612}" type="pres">
      <dgm:prSet presAssocID="{1E9B3F53-8C8C-2948-BC12-EC7427FC3521}" presName="txNode" presStyleLbl="node1" presStyleIdx="1" presStyleCnt="4" custScaleX="119764" custScaleY="172561" custLinFactNeighborX="-8112" custLinFactNeighborY="-6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7C9018-9F7B-4442-9EEF-AA89B7D8EA48}" type="pres">
      <dgm:prSet presAssocID="{E311E6D5-C87F-9646-B334-A9FA36762CD9}" presName="sibTrans" presStyleLbl="sibTrans2D1" presStyleIdx="1" presStyleCnt="3" custLinFactNeighborX="9651"/>
      <dgm:spPr/>
      <dgm:t>
        <a:bodyPr/>
        <a:lstStyle/>
        <a:p>
          <a:endParaRPr lang="fr-FR"/>
        </a:p>
      </dgm:t>
    </dgm:pt>
    <dgm:pt modelId="{D004B280-6675-9C46-BFB7-9EB54290F75B}" type="pres">
      <dgm:prSet presAssocID="{E311E6D5-C87F-9646-B334-A9FA36762CD9}" presName="connTx" presStyleLbl="sibTrans2D1" presStyleIdx="1" presStyleCnt="3"/>
      <dgm:spPr/>
      <dgm:t>
        <a:bodyPr/>
        <a:lstStyle/>
        <a:p>
          <a:endParaRPr lang="fr-FR"/>
        </a:p>
      </dgm:t>
    </dgm:pt>
    <dgm:pt modelId="{E06ECFC0-4BB4-3045-994E-68A1E2CEBCE1}" type="pres">
      <dgm:prSet presAssocID="{D57E7B65-CA68-DD46-9E79-E381280F6227}" presName="composite" presStyleCnt="0"/>
      <dgm:spPr/>
    </dgm:pt>
    <dgm:pt modelId="{09923346-BE7F-A743-A79D-D12B34E8F9E6}" type="pres">
      <dgm:prSet presAssocID="{D57E7B65-CA68-DD46-9E79-E381280F6227}" presName="imagSh" presStyleLbl="bgImgPlace1" presStyleIdx="2" presStyleCnt="4" custLinFactNeighborX="-3738" custLinFactNeighborY="4203"/>
      <dgm:spPr/>
    </dgm:pt>
    <dgm:pt modelId="{B457114E-C9C0-C84A-AFD2-48D09EE6DB74}" type="pres">
      <dgm:prSet presAssocID="{D57E7B65-CA68-DD46-9E79-E381280F6227}" presName="txNode" presStyleLbl="node1" presStyleIdx="2" presStyleCnt="4" custScaleY="160212" custLinFactNeighborX="-12002" custLinFactNeighborY="-156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ECFDA6-5318-7C4F-88E7-3E36FA888C49}" type="pres">
      <dgm:prSet presAssocID="{0F51B138-F54E-1346-83EE-B62FDBC0FE7E}" presName="sibTrans" presStyleLbl="sibTrans2D1" presStyleIdx="2" presStyleCnt="3" custAng="36770" custScaleX="134997" custLinFactNeighborX="-23120"/>
      <dgm:spPr/>
      <dgm:t>
        <a:bodyPr/>
        <a:lstStyle/>
        <a:p>
          <a:endParaRPr lang="fr-FR"/>
        </a:p>
      </dgm:t>
    </dgm:pt>
    <dgm:pt modelId="{2C7AA45D-7C9A-B24B-B665-00CE4F80E0F5}" type="pres">
      <dgm:prSet presAssocID="{0F51B138-F54E-1346-83EE-B62FDBC0FE7E}" presName="connTx" presStyleLbl="sibTrans2D1" presStyleIdx="2" presStyleCnt="3"/>
      <dgm:spPr/>
      <dgm:t>
        <a:bodyPr/>
        <a:lstStyle/>
        <a:p>
          <a:endParaRPr lang="fr-FR"/>
        </a:p>
      </dgm:t>
    </dgm:pt>
    <dgm:pt modelId="{062DDE79-7223-F74D-A2B1-C59811F92C0D}" type="pres">
      <dgm:prSet presAssocID="{46F761C2-CF90-8641-B9CA-0EE71963B31C}" presName="composite" presStyleCnt="0"/>
      <dgm:spPr/>
    </dgm:pt>
    <dgm:pt modelId="{79F93D00-F6B0-D049-8252-41D1F2D56E7F}" type="pres">
      <dgm:prSet presAssocID="{46F761C2-CF90-8641-B9CA-0EE71963B31C}" presName="imagSh" presStyleLbl="bgImgPlace1" presStyleIdx="3" presStyleCnt="4" custLinFactNeighborX="-4400" custLinFactNeighborY="7920"/>
      <dgm:spPr/>
    </dgm:pt>
    <dgm:pt modelId="{6A8E7218-8551-0541-97F5-C7DF8B4846A9}" type="pres">
      <dgm:prSet presAssocID="{46F761C2-CF90-8641-B9CA-0EE71963B31C}" presName="txNode" presStyleLbl="node1" presStyleIdx="3" presStyleCnt="4" custScaleY="208974" custLinFactNeighborX="-8455" custLinFactNeighborY="129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9F3AD65-5068-634E-B2CE-AB7562B61327}" srcId="{D57E7B65-CA68-DD46-9E79-E381280F6227}" destId="{6655705C-7305-0841-8915-4B144C6A3F01}" srcOrd="0" destOrd="0" parTransId="{C74E6D39-2C1C-A740-B49B-64426CD783DA}" sibTransId="{A3613B94-F831-774A-9E11-3E140C802115}"/>
    <dgm:cxn modelId="{F42DFCE4-148A-814B-921C-3F089FD73663}" type="presOf" srcId="{876CCB23-01D5-8748-8EED-CDDF6AA7D538}" destId="{64C05D1D-A0DA-0942-B8AA-C9C0465B9779}" srcOrd="0" destOrd="0" presId="urn:microsoft.com/office/officeart/2005/8/layout/hProcess10"/>
    <dgm:cxn modelId="{A45358A3-AA69-5647-B783-0EC3554B63E0}" type="presOf" srcId="{77D142F6-F21D-914C-AF21-32AE7602E8CA}" destId="{D1159ED1-B523-6049-B9A8-9E8539CCF612}" srcOrd="0" destOrd="1" presId="urn:microsoft.com/office/officeart/2005/8/layout/hProcess10"/>
    <dgm:cxn modelId="{8CF61FFE-19D1-9546-A163-050F1860B103}" type="presOf" srcId="{AE0BD2CD-E9C2-6842-B7C3-41CF4AF99AEA}" destId="{D1159ED1-B523-6049-B9A8-9E8539CCF612}" srcOrd="0" destOrd="3" presId="urn:microsoft.com/office/officeart/2005/8/layout/hProcess10"/>
    <dgm:cxn modelId="{1D43A7B2-34EA-354F-98C2-F86C18D278F3}" type="presOf" srcId="{D5C7AE15-EDF8-A14C-877B-59226D530333}" destId="{31808448-7602-284F-80A9-844B38460FFB}" srcOrd="0" destOrd="2" presId="urn:microsoft.com/office/officeart/2005/8/layout/hProcess10"/>
    <dgm:cxn modelId="{AEB6BDCF-A42D-904D-A310-A8B6738CA112}" type="presOf" srcId="{66B3C9DE-407D-294D-B67E-C6DBCE9FF95C}" destId="{D1159ED1-B523-6049-B9A8-9E8539CCF612}" srcOrd="0" destOrd="4" presId="urn:microsoft.com/office/officeart/2005/8/layout/hProcess10"/>
    <dgm:cxn modelId="{DC756ED1-33CC-094A-8F8C-BBB18181D9D1}" type="presOf" srcId="{E311E6D5-C87F-9646-B334-A9FA36762CD9}" destId="{D004B280-6675-9C46-BFB7-9EB54290F75B}" srcOrd="1" destOrd="0" presId="urn:microsoft.com/office/officeart/2005/8/layout/hProcess10"/>
    <dgm:cxn modelId="{D19F921A-B8EA-9C44-BE20-13F9BD616106}" type="presOf" srcId="{42DC6AA0-57EF-D140-A18B-FDFE7BFA2D6A}" destId="{D1159ED1-B523-6049-B9A8-9E8539CCF612}" srcOrd="0" destOrd="2" presId="urn:microsoft.com/office/officeart/2005/8/layout/hProcess10"/>
    <dgm:cxn modelId="{A8B83A0B-C378-A44E-B301-A912B8579693}" type="presOf" srcId="{0F51B138-F54E-1346-83EE-B62FDBC0FE7E}" destId="{C7ECFDA6-5318-7C4F-88E7-3E36FA888C49}" srcOrd="0" destOrd="0" presId="urn:microsoft.com/office/officeart/2005/8/layout/hProcess10"/>
    <dgm:cxn modelId="{08DE07E0-29C1-8A43-88CA-E3B230D629A5}" type="presOf" srcId="{D57E7B65-CA68-DD46-9E79-E381280F6227}" destId="{B457114E-C9C0-C84A-AFD2-48D09EE6DB74}" srcOrd="0" destOrd="0" presId="urn:microsoft.com/office/officeart/2005/8/layout/hProcess10"/>
    <dgm:cxn modelId="{095ED814-95A4-AB40-A626-C35E5BB58B08}" srcId="{D57E7B65-CA68-DD46-9E79-E381280F6227}" destId="{71E3BA61-1715-E747-9C88-396937D5EBEC}" srcOrd="1" destOrd="0" parTransId="{13C7E492-4D68-D64C-BF6E-EDBDA742AF88}" sibTransId="{AC7E318E-3DB4-8147-9990-62E78BD36E7E}"/>
    <dgm:cxn modelId="{96CE864A-86FD-3742-BBD7-078F6D6CCAE1}" type="presOf" srcId="{A8832C51-1A7E-9948-9EBF-448F9964A8E6}" destId="{AC40ED50-8E89-F546-A651-BACC752C2C87}" srcOrd="1" destOrd="0" presId="urn:microsoft.com/office/officeart/2005/8/layout/hProcess10"/>
    <dgm:cxn modelId="{97A0A210-1DFA-854C-B553-C3E53EED169D}" srcId="{46F761C2-CF90-8641-B9CA-0EE71963B31C}" destId="{933EFF06-C245-F149-A559-9DD638FFC46D}" srcOrd="1" destOrd="0" parTransId="{831921C3-D353-934A-A5D4-34C584D06E63}" sibTransId="{FA67CE58-B8EC-E742-9A6D-56F02A7434FE}"/>
    <dgm:cxn modelId="{1EA2F7B4-1A71-3F4F-A722-430A8E1CD93E}" type="presOf" srcId="{E311E6D5-C87F-9646-B334-A9FA36762CD9}" destId="{567C9018-9F7B-4442-9EEF-AA89B7D8EA48}" srcOrd="0" destOrd="0" presId="urn:microsoft.com/office/officeart/2005/8/layout/hProcess10"/>
    <dgm:cxn modelId="{DED814CD-34DE-1A4C-AA11-FA8C00DDA1CF}" type="presOf" srcId="{46F761C2-CF90-8641-B9CA-0EE71963B31C}" destId="{6A8E7218-8551-0541-97F5-C7DF8B4846A9}" srcOrd="0" destOrd="0" presId="urn:microsoft.com/office/officeart/2005/8/layout/hProcess10"/>
    <dgm:cxn modelId="{9DECBD3B-0483-3348-98A3-024A12621FCE}" type="presOf" srcId="{35AE28E2-9351-3842-BFF4-DF4DEF4E045C}" destId="{31808448-7602-284F-80A9-844B38460FFB}" srcOrd="0" destOrd="3" presId="urn:microsoft.com/office/officeart/2005/8/layout/hProcess10"/>
    <dgm:cxn modelId="{4533174C-A14E-0843-9593-064F86B838F8}" type="presOf" srcId="{6655705C-7305-0841-8915-4B144C6A3F01}" destId="{B457114E-C9C0-C84A-AFD2-48D09EE6DB74}" srcOrd="0" destOrd="1" presId="urn:microsoft.com/office/officeart/2005/8/layout/hProcess10"/>
    <dgm:cxn modelId="{784EF53C-CB56-B348-A907-D537AE93EB91}" type="presOf" srcId="{9E802C3C-08F9-5E44-BB02-7F8D5FA72A2A}" destId="{6A8E7218-8551-0541-97F5-C7DF8B4846A9}" srcOrd="0" destOrd="1" presId="urn:microsoft.com/office/officeart/2005/8/layout/hProcess10"/>
    <dgm:cxn modelId="{64A3D61C-FE4E-EC43-A5E9-529459E0FA88}" srcId="{876CCB23-01D5-8748-8EED-CDDF6AA7D538}" destId="{D57E7B65-CA68-DD46-9E79-E381280F6227}" srcOrd="2" destOrd="0" parTransId="{6EAA26CD-8256-8A41-BEE2-EFEB90EB019A}" sibTransId="{0F51B138-F54E-1346-83EE-B62FDBC0FE7E}"/>
    <dgm:cxn modelId="{D846A6BB-81E1-374D-A52F-5E680971A994}" type="presOf" srcId="{FB6BE370-9722-C449-8521-B6FDEECA96C2}" destId="{31808448-7602-284F-80A9-844B38460FFB}" srcOrd="0" destOrd="1" presId="urn:microsoft.com/office/officeart/2005/8/layout/hProcess10"/>
    <dgm:cxn modelId="{473C4322-349A-9F40-B8E7-9D1485AAA104}" type="presOf" srcId="{A8832C51-1A7E-9948-9EBF-448F9964A8E6}" destId="{6EC417B6-8943-5543-BDCE-C73D45DD7FEB}" srcOrd="0" destOrd="0" presId="urn:microsoft.com/office/officeart/2005/8/layout/hProcess10"/>
    <dgm:cxn modelId="{EA1C7D27-3072-D74D-B6B6-772D1D0D4704}" srcId="{843BB911-351E-5C40-B01A-93F04E503CE9}" destId="{FB6BE370-9722-C449-8521-B6FDEECA96C2}" srcOrd="0" destOrd="0" parTransId="{A43A7284-B99A-8C4C-AF5D-6DC33D7D3B5B}" sibTransId="{F4147B35-B488-654C-9804-CCF45083A91A}"/>
    <dgm:cxn modelId="{40B218A1-CE8A-064B-877A-E053C2AA2CC4}" type="presOf" srcId="{1E9B3F53-8C8C-2948-BC12-EC7427FC3521}" destId="{D1159ED1-B523-6049-B9A8-9E8539CCF612}" srcOrd="0" destOrd="0" presId="urn:microsoft.com/office/officeart/2005/8/layout/hProcess10"/>
    <dgm:cxn modelId="{9E071F6B-A04D-C748-914C-F524EB6B55BF}" srcId="{1E9B3F53-8C8C-2948-BC12-EC7427FC3521}" destId="{66B3C9DE-407D-294D-B67E-C6DBCE9FF95C}" srcOrd="3" destOrd="0" parTransId="{E9C16A61-D92C-6C46-9F5B-0FA012478ADD}" sibTransId="{07E99B2A-4AC7-F549-96D5-0C4488276817}"/>
    <dgm:cxn modelId="{6A41AFA6-6703-ED49-BDBB-72F3FAF45F55}" srcId="{876CCB23-01D5-8748-8EED-CDDF6AA7D538}" destId="{46F761C2-CF90-8641-B9CA-0EE71963B31C}" srcOrd="3" destOrd="0" parTransId="{20AF362E-83FF-1342-8881-D8043BF7EE9F}" sibTransId="{2C05EADA-FCF1-0540-BF62-00BCC72EF40A}"/>
    <dgm:cxn modelId="{45630FDA-780E-CE43-961E-1D7FD222A290}" srcId="{1E9B3F53-8C8C-2948-BC12-EC7427FC3521}" destId="{42DC6AA0-57EF-D140-A18B-FDFE7BFA2D6A}" srcOrd="1" destOrd="0" parTransId="{0E34518B-8511-E948-91F7-440EADE50CD2}" sibTransId="{81566641-29FF-CE43-AF72-41059553C83C}"/>
    <dgm:cxn modelId="{4B4B137F-AAED-D64E-9705-2F625471A46B}" srcId="{1E9B3F53-8C8C-2948-BC12-EC7427FC3521}" destId="{77D142F6-F21D-914C-AF21-32AE7602E8CA}" srcOrd="0" destOrd="0" parTransId="{B49B5F84-D68E-E945-8564-3E163DACDCA9}" sibTransId="{7C0243A7-51C5-904E-A31B-8856FEB255F6}"/>
    <dgm:cxn modelId="{B7BFCDDC-8221-FA44-9C28-F3A6B62E382D}" type="presOf" srcId="{843BB911-351E-5C40-B01A-93F04E503CE9}" destId="{31808448-7602-284F-80A9-844B38460FFB}" srcOrd="0" destOrd="0" presId="urn:microsoft.com/office/officeart/2005/8/layout/hProcess10"/>
    <dgm:cxn modelId="{D69F2D49-0333-9643-8C09-49E9534471C3}" srcId="{843BB911-351E-5C40-B01A-93F04E503CE9}" destId="{D5C7AE15-EDF8-A14C-877B-59226D530333}" srcOrd="1" destOrd="0" parTransId="{97B6F96C-2A14-2F4D-8111-A6734B272D01}" sibTransId="{6C0DF9FD-D246-DE40-9A76-E864BDEC9EAF}"/>
    <dgm:cxn modelId="{8B06A54F-6E3E-5F4E-A7B5-B09BD7DC33E2}" type="presOf" srcId="{0F51B138-F54E-1346-83EE-B62FDBC0FE7E}" destId="{2C7AA45D-7C9A-B24B-B665-00CE4F80E0F5}" srcOrd="1" destOrd="0" presId="urn:microsoft.com/office/officeart/2005/8/layout/hProcess10"/>
    <dgm:cxn modelId="{BECD249B-978C-FB43-BD7A-D79773CB00BF}" srcId="{843BB911-351E-5C40-B01A-93F04E503CE9}" destId="{35AE28E2-9351-3842-BFF4-DF4DEF4E045C}" srcOrd="2" destOrd="0" parTransId="{9793F811-FE24-3546-B3A1-0F6BBE326BEC}" sibTransId="{93E7F8F0-6F67-CF48-9208-EF8FFE8FE9D5}"/>
    <dgm:cxn modelId="{952E6EB7-40F6-AB40-B133-FF35BDEB61F9}" srcId="{46F761C2-CF90-8641-B9CA-0EE71963B31C}" destId="{9E802C3C-08F9-5E44-BB02-7F8D5FA72A2A}" srcOrd="0" destOrd="0" parTransId="{2F53D6B3-2F17-BB4A-9BF1-138C698573EB}" sibTransId="{58226E2B-2A4B-A442-8F62-CCD1A57F0C31}"/>
    <dgm:cxn modelId="{4A33AFA2-CB62-3848-BD05-0E12FA95B5FF}" srcId="{876CCB23-01D5-8748-8EED-CDDF6AA7D538}" destId="{1E9B3F53-8C8C-2948-BC12-EC7427FC3521}" srcOrd="1" destOrd="0" parTransId="{6A94CEF3-B6F1-EC4A-8826-14516CE22369}" sibTransId="{E311E6D5-C87F-9646-B334-A9FA36762CD9}"/>
    <dgm:cxn modelId="{86A3B732-336E-FE44-84C5-3CA97CB05AA2}" srcId="{876CCB23-01D5-8748-8EED-CDDF6AA7D538}" destId="{843BB911-351E-5C40-B01A-93F04E503CE9}" srcOrd="0" destOrd="0" parTransId="{1A321A08-E35E-6F42-A352-937C17DFF463}" sibTransId="{A8832C51-1A7E-9948-9EBF-448F9964A8E6}"/>
    <dgm:cxn modelId="{BEF214F0-EACA-074A-AB6A-7C736E4DE658}" type="presOf" srcId="{933EFF06-C245-F149-A559-9DD638FFC46D}" destId="{6A8E7218-8551-0541-97F5-C7DF8B4846A9}" srcOrd="0" destOrd="2" presId="urn:microsoft.com/office/officeart/2005/8/layout/hProcess10"/>
    <dgm:cxn modelId="{E900E425-43F9-644E-A80E-57FF9B9A88C5}" type="presOf" srcId="{71E3BA61-1715-E747-9C88-396937D5EBEC}" destId="{B457114E-C9C0-C84A-AFD2-48D09EE6DB74}" srcOrd="0" destOrd="2" presId="urn:microsoft.com/office/officeart/2005/8/layout/hProcess10"/>
    <dgm:cxn modelId="{904D73AC-A72B-F443-84C7-08D44829EF3A}" srcId="{1E9B3F53-8C8C-2948-BC12-EC7427FC3521}" destId="{AE0BD2CD-E9C2-6842-B7C3-41CF4AF99AEA}" srcOrd="2" destOrd="0" parTransId="{49090666-A8CC-FC4C-9AA6-F492A531FA4F}" sibTransId="{F760C857-841D-DE47-B2C6-9FD5D61C84C1}"/>
    <dgm:cxn modelId="{A65E1EA8-7720-E844-B9A5-00D6F7A12BB1}" type="presParOf" srcId="{64C05D1D-A0DA-0942-B8AA-C9C0465B9779}" destId="{D7BBB367-4C28-AB42-B91B-0186BACBCD99}" srcOrd="0" destOrd="0" presId="urn:microsoft.com/office/officeart/2005/8/layout/hProcess10"/>
    <dgm:cxn modelId="{2480091A-8587-6C48-BB49-4EAF64973D4E}" type="presParOf" srcId="{D7BBB367-4C28-AB42-B91B-0186BACBCD99}" destId="{93FDD1E0-E48D-ED40-A991-D9F09686C588}" srcOrd="0" destOrd="0" presId="urn:microsoft.com/office/officeart/2005/8/layout/hProcess10"/>
    <dgm:cxn modelId="{7454A379-2E73-B841-8AF4-EF7E4CFC86B0}" type="presParOf" srcId="{D7BBB367-4C28-AB42-B91B-0186BACBCD99}" destId="{31808448-7602-284F-80A9-844B38460FFB}" srcOrd="1" destOrd="0" presId="urn:microsoft.com/office/officeart/2005/8/layout/hProcess10"/>
    <dgm:cxn modelId="{431621B9-F63F-B540-89B7-5298EE6D0E6D}" type="presParOf" srcId="{64C05D1D-A0DA-0942-B8AA-C9C0465B9779}" destId="{6EC417B6-8943-5543-BDCE-C73D45DD7FEB}" srcOrd="1" destOrd="0" presId="urn:microsoft.com/office/officeart/2005/8/layout/hProcess10"/>
    <dgm:cxn modelId="{94F8043B-A84B-BE4B-9021-9E9ECD16A57D}" type="presParOf" srcId="{6EC417B6-8943-5543-BDCE-C73D45DD7FEB}" destId="{AC40ED50-8E89-F546-A651-BACC752C2C87}" srcOrd="0" destOrd="0" presId="urn:microsoft.com/office/officeart/2005/8/layout/hProcess10"/>
    <dgm:cxn modelId="{14F6AD9B-AAE4-6A40-9C04-21A7BF182879}" type="presParOf" srcId="{64C05D1D-A0DA-0942-B8AA-C9C0465B9779}" destId="{8E150977-39F2-EB47-98DB-211FE378DF37}" srcOrd="2" destOrd="0" presId="urn:microsoft.com/office/officeart/2005/8/layout/hProcess10"/>
    <dgm:cxn modelId="{B81D2588-841B-6E44-814A-8E79754D1247}" type="presParOf" srcId="{8E150977-39F2-EB47-98DB-211FE378DF37}" destId="{C3B1B999-4A86-3945-BC4A-0C18D7589BD4}" srcOrd="0" destOrd="0" presId="urn:microsoft.com/office/officeart/2005/8/layout/hProcess10"/>
    <dgm:cxn modelId="{D2090E94-B50B-F548-830B-BBC051E97CD8}" type="presParOf" srcId="{8E150977-39F2-EB47-98DB-211FE378DF37}" destId="{D1159ED1-B523-6049-B9A8-9E8539CCF612}" srcOrd="1" destOrd="0" presId="urn:microsoft.com/office/officeart/2005/8/layout/hProcess10"/>
    <dgm:cxn modelId="{DC1C243E-73A6-194B-BE6A-BDC713FFFB25}" type="presParOf" srcId="{64C05D1D-A0DA-0942-B8AA-C9C0465B9779}" destId="{567C9018-9F7B-4442-9EEF-AA89B7D8EA48}" srcOrd="3" destOrd="0" presId="urn:microsoft.com/office/officeart/2005/8/layout/hProcess10"/>
    <dgm:cxn modelId="{2DA7478B-3DDC-ED49-9382-BBF9000B300E}" type="presParOf" srcId="{567C9018-9F7B-4442-9EEF-AA89B7D8EA48}" destId="{D004B280-6675-9C46-BFB7-9EB54290F75B}" srcOrd="0" destOrd="0" presId="urn:microsoft.com/office/officeart/2005/8/layout/hProcess10"/>
    <dgm:cxn modelId="{3D305964-0F19-9940-8D4D-18DB7B09130A}" type="presParOf" srcId="{64C05D1D-A0DA-0942-B8AA-C9C0465B9779}" destId="{E06ECFC0-4BB4-3045-994E-68A1E2CEBCE1}" srcOrd="4" destOrd="0" presId="urn:microsoft.com/office/officeart/2005/8/layout/hProcess10"/>
    <dgm:cxn modelId="{CEFC1D8D-D543-974E-A0A4-6E436C8149E3}" type="presParOf" srcId="{E06ECFC0-4BB4-3045-994E-68A1E2CEBCE1}" destId="{09923346-BE7F-A743-A79D-D12B34E8F9E6}" srcOrd="0" destOrd="0" presId="urn:microsoft.com/office/officeart/2005/8/layout/hProcess10"/>
    <dgm:cxn modelId="{1A23A932-0BED-2045-B601-A552F5F5C5EE}" type="presParOf" srcId="{E06ECFC0-4BB4-3045-994E-68A1E2CEBCE1}" destId="{B457114E-C9C0-C84A-AFD2-48D09EE6DB74}" srcOrd="1" destOrd="0" presId="urn:microsoft.com/office/officeart/2005/8/layout/hProcess10"/>
    <dgm:cxn modelId="{336F5047-747F-584D-99CF-A5FEC822F5E0}" type="presParOf" srcId="{64C05D1D-A0DA-0942-B8AA-C9C0465B9779}" destId="{C7ECFDA6-5318-7C4F-88E7-3E36FA888C49}" srcOrd="5" destOrd="0" presId="urn:microsoft.com/office/officeart/2005/8/layout/hProcess10"/>
    <dgm:cxn modelId="{DB04CFC6-5874-BC48-AE7F-F58140F4FB3E}" type="presParOf" srcId="{C7ECFDA6-5318-7C4F-88E7-3E36FA888C49}" destId="{2C7AA45D-7C9A-B24B-B665-00CE4F80E0F5}" srcOrd="0" destOrd="0" presId="urn:microsoft.com/office/officeart/2005/8/layout/hProcess10"/>
    <dgm:cxn modelId="{C5FB194A-62EB-844B-99C0-AEB9EFEC1B6F}" type="presParOf" srcId="{64C05D1D-A0DA-0942-B8AA-C9C0465B9779}" destId="{062DDE79-7223-F74D-A2B1-C59811F92C0D}" srcOrd="6" destOrd="0" presId="urn:microsoft.com/office/officeart/2005/8/layout/hProcess10"/>
    <dgm:cxn modelId="{DE6477C4-1041-E441-8712-8927636D8FEA}" type="presParOf" srcId="{062DDE79-7223-F74D-A2B1-C59811F92C0D}" destId="{79F93D00-F6B0-D049-8252-41D1F2D56E7F}" srcOrd="0" destOrd="0" presId="urn:microsoft.com/office/officeart/2005/8/layout/hProcess10"/>
    <dgm:cxn modelId="{A489E3F2-5828-B340-9A76-9ACBA2EE257E}" type="presParOf" srcId="{062DDE79-7223-F74D-A2B1-C59811F92C0D}" destId="{6A8E7218-8551-0541-97F5-C7DF8B4846A9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01CE86-0FB6-4D45-A99B-F1A3AF7CDEC2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374583D-A7D4-7A41-B4F9-AC43BBB9ADD9}">
      <dgm:prSet phldrT="[Texte]"/>
      <dgm:spPr>
        <a:solidFill>
          <a:schemeClr val="bg1"/>
        </a:solidFill>
      </dgm:spPr>
      <dgm:t>
        <a:bodyPr/>
        <a:lstStyle/>
        <a:p>
          <a:r>
            <a:rPr lang="fr-FR" dirty="0" smtClean="0"/>
            <a:t>Travail à distance</a:t>
          </a:r>
          <a:endParaRPr lang="fr-FR" dirty="0"/>
        </a:p>
      </dgm:t>
    </dgm:pt>
    <dgm:pt modelId="{08FF28FB-4A8A-6F44-BB58-F3B2B28F17C8}" type="parTrans" cxnId="{251902CA-DF3F-8341-9D96-DBED9437DB0B}">
      <dgm:prSet/>
      <dgm:spPr/>
      <dgm:t>
        <a:bodyPr/>
        <a:lstStyle/>
        <a:p>
          <a:endParaRPr lang="fr-FR"/>
        </a:p>
      </dgm:t>
    </dgm:pt>
    <dgm:pt modelId="{CD14622F-2A73-F74A-BA6B-8D43DC7DEC67}" type="sibTrans" cxnId="{251902CA-DF3F-8341-9D96-DBED9437DB0B}">
      <dgm:prSet/>
      <dgm:spPr/>
      <dgm:t>
        <a:bodyPr/>
        <a:lstStyle/>
        <a:p>
          <a:endParaRPr lang="fr-FR"/>
        </a:p>
      </dgm:t>
    </dgm:pt>
    <dgm:pt modelId="{2F6112ED-E204-2744-A23E-FB3CF6D11B5C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endParaRPr lang="fr-FR" sz="1600" b="1" dirty="0" smtClean="0"/>
        </a:p>
        <a:p>
          <a:pPr algn="ctr"/>
          <a:r>
            <a:rPr lang="fr-FR" sz="1600" b="1" dirty="0" smtClean="0"/>
            <a:t>Technologies</a:t>
          </a:r>
        </a:p>
        <a:p>
          <a:pPr algn="l"/>
          <a:r>
            <a:rPr lang="fr-FR" sz="1600" dirty="0" smtClean="0"/>
            <a:t>- Choisir les outils et applications</a:t>
          </a:r>
        </a:p>
        <a:p>
          <a:pPr algn="l"/>
          <a:r>
            <a:rPr lang="fr-FR" sz="1600" dirty="0" smtClean="0"/>
            <a:t>- Veiller à la sécurité des données</a:t>
          </a:r>
        </a:p>
        <a:p>
          <a:pPr algn="l"/>
          <a:r>
            <a:rPr lang="fr-FR" sz="1600" dirty="0" smtClean="0"/>
            <a:t>- S’assurer de la bonne intégration</a:t>
          </a:r>
          <a:endParaRPr lang="fr-FR" sz="1600" dirty="0"/>
        </a:p>
      </dgm:t>
    </dgm:pt>
    <dgm:pt modelId="{AED13696-23AD-F346-95D6-6809A1B71199}" type="parTrans" cxnId="{B0B2D754-841A-B245-B15B-E832963ED9BF}">
      <dgm:prSet/>
      <dgm:spPr/>
      <dgm:t>
        <a:bodyPr/>
        <a:lstStyle/>
        <a:p>
          <a:endParaRPr lang="fr-FR"/>
        </a:p>
      </dgm:t>
    </dgm:pt>
    <dgm:pt modelId="{71913D3F-6211-F142-995B-9F613B330C83}" type="sibTrans" cxnId="{B0B2D754-841A-B245-B15B-E832963ED9BF}">
      <dgm:prSet/>
      <dgm:spPr/>
      <dgm:t>
        <a:bodyPr/>
        <a:lstStyle/>
        <a:p>
          <a:endParaRPr lang="fr-FR"/>
        </a:p>
      </dgm:t>
    </dgm:pt>
    <dgm:pt modelId="{5E09F699-E40D-1845-A5D3-F9A86A24D736}">
      <dgm:prSet phldrT="[Texte]" custT="1"/>
      <dgm:spPr>
        <a:solidFill>
          <a:srgbClr val="EEB760"/>
        </a:solidFill>
      </dgm:spPr>
      <dgm:t>
        <a:bodyPr/>
        <a:lstStyle/>
        <a:p>
          <a:r>
            <a:rPr lang="fr-FR" sz="1600" b="1" dirty="0" smtClean="0"/>
            <a:t>Organisation du travail</a:t>
          </a:r>
        </a:p>
        <a:p>
          <a:r>
            <a:rPr lang="fr-FR" sz="1600" dirty="0" smtClean="0"/>
            <a:t>Formaliser et contractualiser les modalités du travail à distance</a:t>
          </a:r>
        </a:p>
        <a:p>
          <a:endParaRPr lang="fr-FR" sz="1600" dirty="0" smtClean="0"/>
        </a:p>
      </dgm:t>
    </dgm:pt>
    <dgm:pt modelId="{61CD5724-0A68-304D-9D50-D71B88DC13F5}" type="parTrans" cxnId="{F33EF779-9C77-984B-8558-06F3942CBDA1}">
      <dgm:prSet/>
      <dgm:spPr/>
      <dgm:t>
        <a:bodyPr/>
        <a:lstStyle/>
        <a:p>
          <a:endParaRPr lang="fr-FR"/>
        </a:p>
      </dgm:t>
    </dgm:pt>
    <dgm:pt modelId="{706571FD-AFEF-B548-9203-EE3CEC710958}" type="sibTrans" cxnId="{F33EF779-9C77-984B-8558-06F3942CBDA1}">
      <dgm:prSet/>
      <dgm:spPr/>
      <dgm:t>
        <a:bodyPr/>
        <a:lstStyle/>
        <a:p>
          <a:endParaRPr lang="fr-FR"/>
        </a:p>
      </dgm:t>
    </dgm:pt>
    <dgm:pt modelId="{91241ACB-06B9-2A4A-ABE2-6DF941B3C729}">
      <dgm:prSet phldrT="[Texte]" custT="1"/>
      <dgm:spPr>
        <a:solidFill>
          <a:srgbClr val="179D5F"/>
        </a:solidFill>
      </dgm:spPr>
      <dgm:t>
        <a:bodyPr/>
        <a:lstStyle/>
        <a:p>
          <a:pPr algn="ctr"/>
          <a:r>
            <a:rPr lang="fr-FR" sz="1600" b="1" dirty="0" smtClean="0"/>
            <a:t>Gestion des ressources humaines</a:t>
          </a:r>
        </a:p>
        <a:p>
          <a:pPr algn="l"/>
          <a:r>
            <a:rPr lang="fr-FR" sz="1600" dirty="0" smtClean="0"/>
            <a:t>- Partager les connaissances</a:t>
          </a:r>
        </a:p>
        <a:p>
          <a:pPr algn="l"/>
          <a:r>
            <a:rPr lang="fr-FR" sz="1600" dirty="0" smtClean="0"/>
            <a:t>- Maintenir la cohésion d’équipe</a:t>
          </a:r>
        </a:p>
        <a:p>
          <a:pPr algn="l"/>
          <a:r>
            <a:rPr lang="fr-FR" sz="1600" dirty="0" smtClean="0"/>
            <a:t>- Garantir l’équité</a:t>
          </a:r>
        </a:p>
      </dgm:t>
    </dgm:pt>
    <dgm:pt modelId="{306B5902-E8B8-154C-A3D0-6262D374B246}" type="parTrans" cxnId="{71A6896D-862F-184E-AAA2-D175D4DF79D4}">
      <dgm:prSet/>
      <dgm:spPr/>
      <dgm:t>
        <a:bodyPr/>
        <a:lstStyle/>
        <a:p>
          <a:endParaRPr lang="fr-FR"/>
        </a:p>
      </dgm:t>
    </dgm:pt>
    <dgm:pt modelId="{BB13B2F1-C2FE-8F48-89F9-7D20B3201533}" type="sibTrans" cxnId="{71A6896D-862F-184E-AAA2-D175D4DF79D4}">
      <dgm:prSet/>
      <dgm:spPr/>
      <dgm:t>
        <a:bodyPr/>
        <a:lstStyle/>
        <a:p>
          <a:endParaRPr lang="fr-FR"/>
        </a:p>
      </dgm:t>
    </dgm:pt>
    <dgm:pt modelId="{29B5E96D-9102-2E48-B450-FD2055D79C5F}">
      <dgm:prSet phldrT="[Texte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fr-FR" sz="1600" b="1" dirty="0" smtClean="0"/>
            <a:t>Management</a:t>
          </a:r>
        </a:p>
        <a:p>
          <a:pPr algn="l"/>
          <a:r>
            <a:rPr lang="fr-FR" sz="1600" dirty="0" smtClean="0"/>
            <a:t>- Etablir et maintenir la confiance</a:t>
          </a:r>
        </a:p>
        <a:p>
          <a:pPr algn="l"/>
          <a:r>
            <a:rPr lang="fr-FR" sz="1600" dirty="0" smtClean="0"/>
            <a:t>- Adapter les modalités d’échange et de coordination</a:t>
          </a:r>
        </a:p>
        <a:p>
          <a:pPr algn="l"/>
          <a:endParaRPr lang="fr-FR" sz="100" dirty="0"/>
        </a:p>
      </dgm:t>
    </dgm:pt>
    <dgm:pt modelId="{5855ABB7-A754-454D-A3F4-06F5C439D60F}" type="parTrans" cxnId="{0A8F13DA-E613-6C4A-AC69-6907C9E54B3D}">
      <dgm:prSet/>
      <dgm:spPr/>
      <dgm:t>
        <a:bodyPr/>
        <a:lstStyle/>
        <a:p>
          <a:endParaRPr lang="fr-FR"/>
        </a:p>
      </dgm:t>
    </dgm:pt>
    <dgm:pt modelId="{A98215A3-8C74-6449-933E-640C54E00354}" type="sibTrans" cxnId="{0A8F13DA-E613-6C4A-AC69-6907C9E54B3D}">
      <dgm:prSet/>
      <dgm:spPr/>
      <dgm:t>
        <a:bodyPr/>
        <a:lstStyle/>
        <a:p>
          <a:endParaRPr lang="fr-FR"/>
        </a:p>
      </dgm:t>
    </dgm:pt>
    <dgm:pt modelId="{7C71A160-884C-9C41-A3CD-ADC8ACB294EF}" type="pres">
      <dgm:prSet presAssocID="{8501CE86-0FB6-4D45-A99B-F1A3AF7CDEC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DA4C681-6746-8C47-B26E-56D15C5CC527}" type="pres">
      <dgm:prSet presAssocID="{8501CE86-0FB6-4D45-A99B-F1A3AF7CDEC2}" presName="matrix" presStyleCnt="0"/>
      <dgm:spPr/>
    </dgm:pt>
    <dgm:pt modelId="{07DCC935-27BD-F941-B0A0-A15802DDED02}" type="pres">
      <dgm:prSet presAssocID="{8501CE86-0FB6-4D45-A99B-F1A3AF7CDEC2}" presName="tile1" presStyleLbl="node1" presStyleIdx="0" presStyleCnt="4" custLinFactNeighborX="1046" custLinFactNeighborY="3646"/>
      <dgm:spPr/>
      <dgm:t>
        <a:bodyPr/>
        <a:lstStyle/>
        <a:p>
          <a:endParaRPr lang="fr-FR"/>
        </a:p>
      </dgm:t>
    </dgm:pt>
    <dgm:pt modelId="{23990141-3631-BC4E-A073-5BB9928A3961}" type="pres">
      <dgm:prSet presAssocID="{8501CE86-0FB6-4D45-A99B-F1A3AF7CDEC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F2ADED-758E-E141-860D-B0AF0054A882}" type="pres">
      <dgm:prSet presAssocID="{8501CE86-0FB6-4D45-A99B-F1A3AF7CDEC2}" presName="tile2" presStyleLbl="node1" presStyleIdx="1" presStyleCnt="4" custLinFactNeighborY="3646"/>
      <dgm:spPr/>
      <dgm:t>
        <a:bodyPr/>
        <a:lstStyle/>
        <a:p>
          <a:endParaRPr lang="fr-FR"/>
        </a:p>
      </dgm:t>
    </dgm:pt>
    <dgm:pt modelId="{46570F39-1638-DF42-89FB-1AC30CD3B972}" type="pres">
      <dgm:prSet presAssocID="{8501CE86-0FB6-4D45-A99B-F1A3AF7CDEC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9D9A71-EB05-5B4D-90AF-D52E154F5BA7}" type="pres">
      <dgm:prSet presAssocID="{8501CE86-0FB6-4D45-A99B-F1A3AF7CDEC2}" presName="tile3" presStyleLbl="node1" presStyleIdx="2" presStyleCnt="4" custLinFactNeighborX="1046"/>
      <dgm:spPr/>
      <dgm:t>
        <a:bodyPr/>
        <a:lstStyle/>
        <a:p>
          <a:endParaRPr lang="fr-FR"/>
        </a:p>
      </dgm:t>
    </dgm:pt>
    <dgm:pt modelId="{C7A7E29D-8E16-3047-94B3-17BCC253757E}" type="pres">
      <dgm:prSet presAssocID="{8501CE86-0FB6-4D45-A99B-F1A3AF7CDEC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395AB-98CB-C443-AFDA-8F73B30C4D64}" type="pres">
      <dgm:prSet presAssocID="{8501CE86-0FB6-4D45-A99B-F1A3AF7CDEC2}" presName="tile4" presStyleLbl="node1" presStyleIdx="3" presStyleCnt="4" custLinFactNeighborY="521"/>
      <dgm:spPr/>
      <dgm:t>
        <a:bodyPr/>
        <a:lstStyle/>
        <a:p>
          <a:endParaRPr lang="fr-FR"/>
        </a:p>
      </dgm:t>
    </dgm:pt>
    <dgm:pt modelId="{4A82E4F7-6986-A34A-89A8-0E2BFE92B98B}" type="pres">
      <dgm:prSet presAssocID="{8501CE86-0FB6-4D45-A99B-F1A3AF7CDEC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69DA95-9BBB-1A48-B13A-4E5EAB6C267D}" type="pres">
      <dgm:prSet presAssocID="{8501CE86-0FB6-4D45-A99B-F1A3AF7CDEC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251902CA-DF3F-8341-9D96-DBED9437DB0B}" srcId="{8501CE86-0FB6-4D45-A99B-F1A3AF7CDEC2}" destId="{3374583D-A7D4-7A41-B4F9-AC43BBB9ADD9}" srcOrd="0" destOrd="0" parTransId="{08FF28FB-4A8A-6F44-BB58-F3B2B28F17C8}" sibTransId="{CD14622F-2A73-F74A-BA6B-8D43DC7DEC67}"/>
    <dgm:cxn modelId="{03D49BDF-88C0-3A41-8545-7EC7B9880AF5}" type="presOf" srcId="{3374583D-A7D4-7A41-B4F9-AC43BBB9ADD9}" destId="{8869DA95-9BBB-1A48-B13A-4E5EAB6C267D}" srcOrd="0" destOrd="0" presId="urn:microsoft.com/office/officeart/2005/8/layout/matrix1"/>
    <dgm:cxn modelId="{4EBEB541-E1C6-814E-9208-635F2C9F74CC}" type="presOf" srcId="{5E09F699-E40D-1845-A5D3-F9A86A24D736}" destId="{46570F39-1638-DF42-89FB-1AC30CD3B972}" srcOrd="1" destOrd="0" presId="urn:microsoft.com/office/officeart/2005/8/layout/matrix1"/>
    <dgm:cxn modelId="{0960F089-D88B-8243-941F-501322D0F186}" type="presOf" srcId="{91241ACB-06B9-2A4A-ABE2-6DF941B3C729}" destId="{3A9D9A71-EB05-5B4D-90AF-D52E154F5BA7}" srcOrd="0" destOrd="0" presId="urn:microsoft.com/office/officeart/2005/8/layout/matrix1"/>
    <dgm:cxn modelId="{9C220568-FB87-1342-A804-7BFDB23D5374}" type="presOf" srcId="{29B5E96D-9102-2E48-B450-FD2055D79C5F}" destId="{4A82E4F7-6986-A34A-89A8-0E2BFE92B98B}" srcOrd="1" destOrd="0" presId="urn:microsoft.com/office/officeart/2005/8/layout/matrix1"/>
    <dgm:cxn modelId="{D0CBF84B-0541-B545-B07D-0ADCD9D8D338}" type="presOf" srcId="{91241ACB-06B9-2A4A-ABE2-6DF941B3C729}" destId="{C7A7E29D-8E16-3047-94B3-17BCC253757E}" srcOrd="1" destOrd="0" presId="urn:microsoft.com/office/officeart/2005/8/layout/matrix1"/>
    <dgm:cxn modelId="{AA9B80CA-EA0C-C84C-A771-CD118A572F43}" type="presOf" srcId="{29B5E96D-9102-2E48-B450-FD2055D79C5F}" destId="{6FB395AB-98CB-C443-AFDA-8F73B30C4D64}" srcOrd="0" destOrd="0" presId="urn:microsoft.com/office/officeart/2005/8/layout/matrix1"/>
    <dgm:cxn modelId="{71A6896D-862F-184E-AAA2-D175D4DF79D4}" srcId="{3374583D-A7D4-7A41-B4F9-AC43BBB9ADD9}" destId="{91241ACB-06B9-2A4A-ABE2-6DF941B3C729}" srcOrd="2" destOrd="0" parTransId="{306B5902-E8B8-154C-A3D0-6262D374B246}" sibTransId="{BB13B2F1-C2FE-8F48-89F9-7D20B3201533}"/>
    <dgm:cxn modelId="{0A8F13DA-E613-6C4A-AC69-6907C9E54B3D}" srcId="{3374583D-A7D4-7A41-B4F9-AC43BBB9ADD9}" destId="{29B5E96D-9102-2E48-B450-FD2055D79C5F}" srcOrd="3" destOrd="0" parTransId="{5855ABB7-A754-454D-A3F4-06F5C439D60F}" sibTransId="{A98215A3-8C74-6449-933E-640C54E00354}"/>
    <dgm:cxn modelId="{8EE5CE10-2C8C-C945-9EEC-BE566E6861CA}" type="presOf" srcId="{2F6112ED-E204-2744-A23E-FB3CF6D11B5C}" destId="{07DCC935-27BD-F941-B0A0-A15802DDED02}" srcOrd="0" destOrd="0" presId="urn:microsoft.com/office/officeart/2005/8/layout/matrix1"/>
    <dgm:cxn modelId="{789E59EB-B3C8-A442-B6B2-FB7C08C22F75}" type="presOf" srcId="{5E09F699-E40D-1845-A5D3-F9A86A24D736}" destId="{2FF2ADED-758E-E141-860D-B0AF0054A882}" srcOrd="0" destOrd="0" presId="urn:microsoft.com/office/officeart/2005/8/layout/matrix1"/>
    <dgm:cxn modelId="{B0B2D754-841A-B245-B15B-E832963ED9BF}" srcId="{3374583D-A7D4-7A41-B4F9-AC43BBB9ADD9}" destId="{2F6112ED-E204-2744-A23E-FB3CF6D11B5C}" srcOrd="0" destOrd="0" parTransId="{AED13696-23AD-F346-95D6-6809A1B71199}" sibTransId="{71913D3F-6211-F142-995B-9F613B330C83}"/>
    <dgm:cxn modelId="{25AAEFAC-E66D-C040-94F3-A0269C04BDEC}" type="presOf" srcId="{2F6112ED-E204-2744-A23E-FB3CF6D11B5C}" destId="{23990141-3631-BC4E-A073-5BB9928A3961}" srcOrd="1" destOrd="0" presId="urn:microsoft.com/office/officeart/2005/8/layout/matrix1"/>
    <dgm:cxn modelId="{AEC8A6E6-145D-6A4A-8B89-6DFD036478D6}" type="presOf" srcId="{8501CE86-0FB6-4D45-A99B-F1A3AF7CDEC2}" destId="{7C71A160-884C-9C41-A3CD-ADC8ACB294EF}" srcOrd="0" destOrd="0" presId="urn:microsoft.com/office/officeart/2005/8/layout/matrix1"/>
    <dgm:cxn modelId="{F33EF779-9C77-984B-8558-06F3942CBDA1}" srcId="{3374583D-A7D4-7A41-B4F9-AC43BBB9ADD9}" destId="{5E09F699-E40D-1845-A5D3-F9A86A24D736}" srcOrd="1" destOrd="0" parTransId="{61CD5724-0A68-304D-9D50-D71B88DC13F5}" sibTransId="{706571FD-AFEF-B548-9203-EE3CEC710958}"/>
    <dgm:cxn modelId="{972200EE-D415-2F47-9653-898185BC10BA}" type="presParOf" srcId="{7C71A160-884C-9C41-A3CD-ADC8ACB294EF}" destId="{7DA4C681-6746-8C47-B26E-56D15C5CC527}" srcOrd="0" destOrd="0" presId="urn:microsoft.com/office/officeart/2005/8/layout/matrix1"/>
    <dgm:cxn modelId="{0F3B35C0-2629-334E-BA56-B9CC9AE64500}" type="presParOf" srcId="{7DA4C681-6746-8C47-B26E-56D15C5CC527}" destId="{07DCC935-27BD-F941-B0A0-A15802DDED02}" srcOrd="0" destOrd="0" presId="urn:microsoft.com/office/officeart/2005/8/layout/matrix1"/>
    <dgm:cxn modelId="{BD801C77-FBFC-AE4C-A471-5B7121F2D220}" type="presParOf" srcId="{7DA4C681-6746-8C47-B26E-56D15C5CC527}" destId="{23990141-3631-BC4E-A073-5BB9928A3961}" srcOrd="1" destOrd="0" presId="urn:microsoft.com/office/officeart/2005/8/layout/matrix1"/>
    <dgm:cxn modelId="{0B6E54A4-42D6-A445-BDA3-007019A6EF9A}" type="presParOf" srcId="{7DA4C681-6746-8C47-B26E-56D15C5CC527}" destId="{2FF2ADED-758E-E141-860D-B0AF0054A882}" srcOrd="2" destOrd="0" presId="urn:microsoft.com/office/officeart/2005/8/layout/matrix1"/>
    <dgm:cxn modelId="{BBE2A7A7-2A3F-574C-BA0F-1668F71CA6B1}" type="presParOf" srcId="{7DA4C681-6746-8C47-B26E-56D15C5CC527}" destId="{46570F39-1638-DF42-89FB-1AC30CD3B972}" srcOrd="3" destOrd="0" presId="urn:microsoft.com/office/officeart/2005/8/layout/matrix1"/>
    <dgm:cxn modelId="{48B04FEF-590F-0643-A0BD-773D12B447A9}" type="presParOf" srcId="{7DA4C681-6746-8C47-B26E-56D15C5CC527}" destId="{3A9D9A71-EB05-5B4D-90AF-D52E154F5BA7}" srcOrd="4" destOrd="0" presId="urn:microsoft.com/office/officeart/2005/8/layout/matrix1"/>
    <dgm:cxn modelId="{85708BFE-8AEF-D44C-B274-64E48F35BD80}" type="presParOf" srcId="{7DA4C681-6746-8C47-B26E-56D15C5CC527}" destId="{C7A7E29D-8E16-3047-94B3-17BCC253757E}" srcOrd="5" destOrd="0" presId="urn:microsoft.com/office/officeart/2005/8/layout/matrix1"/>
    <dgm:cxn modelId="{784E94EA-C035-4A4C-84AC-A3EEF9BD27AC}" type="presParOf" srcId="{7DA4C681-6746-8C47-B26E-56D15C5CC527}" destId="{6FB395AB-98CB-C443-AFDA-8F73B30C4D64}" srcOrd="6" destOrd="0" presId="urn:microsoft.com/office/officeart/2005/8/layout/matrix1"/>
    <dgm:cxn modelId="{D2A2408E-B339-E74D-9B06-679CDB6373A7}" type="presParOf" srcId="{7DA4C681-6746-8C47-B26E-56D15C5CC527}" destId="{4A82E4F7-6986-A34A-89A8-0E2BFE92B98B}" srcOrd="7" destOrd="0" presId="urn:microsoft.com/office/officeart/2005/8/layout/matrix1"/>
    <dgm:cxn modelId="{2F3B7EF1-8715-D74B-A29B-915BC21689C7}" type="presParOf" srcId="{7C71A160-884C-9C41-A3CD-ADC8ACB294EF}" destId="{8869DA95-9BBB-1A48-B13A-4E5EAB6C267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7FE7F-AB42-9C45-AA95-BD962EEB189D}">
      <dsp:nvSpPr>
        <dsp:cNvPr id="0" name=""/>
        <dsp:cNvSpPr/>
      </dsp:nvSpPr>
      <dsp:spPr>
        <a:xfrm rot="5400000">
          <a:off x="5199727" y="-2201702"/>
          <a:ext cx="624681" cy="51878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Coût des aménagements </a:t>
          </a:r>
          <a:r>
            <a:rPr lang="fr-FR" sz="1200" kern="1200" dirty="0" err="1" smtClean="0"/>
            <a:t>flexdesk</a:t>
          </a:r>
          <a:r>
            <a:rPr lang="fr-FR" sz="1200" kern="1200" dirty="0" smtClean="0"/>
            <a:t>, de l’équipement pour le travail à distance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Plages horaires nécessaires pour le management participatif (temps « non productif)</a:t>
          </a:r>
          <a:endParaRPr lang="fr-FR" sz="1200" kern="1200" dirty="0"/>
        </a:p>
      </dsp:txBody>
      <dsp:txXfrm rot="-5400000">
        <a:off x="2918153" y="110366"/>
        <a:ext cx="5157335" cy="563693"/>
      </dsp:txXfrm>
    </dsp:sp>
    <dsp:sp modelId="{C2531F41-DD13-A842-9068-20B32E87C219}">
      <dsp:nvSpPr>
        <dsp:cNvPr id="0" name=""/>
        <dsp:cNvSpPr/>
      </dsp:nvSpPr>
      <dsp:spPr>
        <a:xfrm>
          <a:off x="0" y="1785"/>
          <a:ext cx="2918153" cy="780851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Caractère limité des </a:t>
          </a:r>
          <a:r>
            <a:rPr lang="fr-FR" sz="1800" kern="1200" dirty="0" err="1" smtClean="0"/>
            <a:t>rss</a:t>
          </a:r>
          <a:endParaRPr lang="fr-FR" sz="1800" kern="1200" dirty="0"/>
        </a:p>
      </dsp:txBody>
      <dsp:txXfrm>
        <a:off x="38118" y="39903"/>
        <a:ext cx="2841917" cy="704615"/>
      </dsp:txXfrm>
    </dsp:sp>
    <dsp:sp modelId="{07AF90C9-1C3C-8549-8889-638A6CECBFDB}">
      <dsp:nvSpPr>
        <dsp:cNvPr id="0" name=""/>
        <dsp:cNvSpPr/>
      </dsp:nvSpPr>
      <dsp:spPr>
        <a:xfrm rot="5400000">
          <a:off x="5199727" y="-1381808"/>
          <a:ext cx="624681" cy="51878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Facilite l’intégration stratégique totale du management participatif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Interactions et accès à l’information plus simple et direct (</a:t>
          </a:r>
          <a:r>
            <a:rPr lang="fr-FR" sz="1200" kern="1200" dirty="0" err="1" smtClean="0"/>
            <a:t>flex</a:t>
          </a:r>
          <a:r>
            <a:rPr lang="fr-FR" sz="1200" kern="1200" dirty="0" smtClean="0"/>
            <a:t> OK)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Connaissance des métiers facilite le travail collaboratif</a:t>
          </a:r>
          <a:endParaRPr lang="fr-FR" sz="1200" kern="1200" dirty="0"/>
        </a:p>
      </dsp:txBody>
      <dsp:txXfrm rot="-5400000">
        <a:off x="2918153" y="930260"/>
        <a:ext cx="5157335" cy="563693"/>
      </dsp:txXfrm>
    </dsp:sp>
    <dsp:sp modelId="{E7A664E6-EBD4-0A4D-97E2-3CD78257F222}">
      <dsp:nvSpPr>
        <dsp:cNvPr id="0" name=""/>
        <dsp:cNvSpPr/>
      </dsp:nvSpPr>
      <dsp:spPr>
        <a:xfrm>
          <a:off x="0" y="821680"/>
          <a:ext cx="2918153" cy="780851"/>
        </a:xfrm>
        <a:prstGeom prst="roundRect">
          <a:avLst/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Proximité fonctionnelle</a:t>
          </a:r>
          <a:endParaRPr lang="fr-FR" sz="1800" kern="1200" dirty="0"/>
        </a:p>
      </dsp:txBody>
      <dsp:txXfrm>
        <a:off x="38118" y="859798"/>
        <a:ext cx="2841917" cy="704615"/>
      </dsp:txXfrm>
    </dsp:sp>
    <dsp:sp modelId="{DBEF116D-1DE4-204E-B49B-2FD08A07DD0A}">
      <dsp:nvSpPr>
        <dsp:cNvPr id="0" name=""/>
        <dsp:cNvSpPr/>
      </dsp:nvSpPr>
      <dsp:spPr>
        <a:xfrm rot="5400000">
          <a:off x="5199727" y="-561914"/>
          <a:ext cx="624681" cy="51878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&gt;&lt; </a:t>
          </a:r>
          <a:r>
            <a:rPr lang="fr-FR" sz="1200" kern="1200" dirty="0" err="1" smtClean="0"/>
            <a:t>Flexdesk</a:t>
          </a:r>
          <a:r>
            <a:rPr lang="fr-FR" sz="1200" kern="1200" dirty="0" smtClean="0"/>
            <a:t> = dépersonnalisation, visibilité/invisibilité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Impact de l’absence d’une personne à distance</a:t>
          </a:r>
          <a:endParaRPr lang="fr-FR" sz="1200" kern="1200" dirty="0"/>
        </a:p>
      </dsp:txBody>
      <dsp:txXfrm rot="-5400000">
        <a:off x="2918153" y="1750154"/>
        <a:ext cx="5157335" cy="563693"/>
      </dsp:txXfrm>
    </dsp:sp>
    <dsp:sp modelId="{18D78169-B76E-7E48-B8E7-8DFD0D235C58}">
      <dsp:nvSpPr>
        <dsp:cNvPr id="0" name=""/>
        <dsp:cNvSpPr/>
      </dsp:nvSpPr>
      <dsp:spPr>
        <a:xfrm>
          <a:off x="0" y="1641574"/>
          <a:ext cx="2918153" cy="780851"/>
        </a:xfrm>
        <a:prstGeom prst="roundRect">
          <a:avLst/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Proximité relationnelle et effet de grossissement</a:t>
          </a:r>
          <a:endParaRPr lang="fr-FR" sz="1800" kern="1200" dirty="0"/>
        </a:p>
      </dsp:txBody>
      <dsp:txXfrm>
        <a:off x="38118" y="1679692"/>
        <a:ext cx="2841917" cy="704615"/>
      </dsp:txXfrm>
    </dsp:sp>
    <dsp:sp modelId="{04F9FBFF-F801-884A-8AC0-0508CB29FCFC}">
      <dsp:nvSpPr>
        <dsp:cNvPr id="0" name=""/>
        <dsp:cNvSpPr/>
      </dsp:nvSpPr>
      <dsp:spPr>
        <a:xfrm rot="5400000">
          <a:off x="5199727" y="257979"/>
          <a:ext cx="624681" cy="51878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 </a:t>
          </a:r>
          <a:r>
            <a:rPr lang="fr-FR" sz="1200" kern="1200" dirty="0" smtClean="0"/>
            <a:t>Impact positif s’il est porteur, négatif s’il n’est pas convaincu ou ne joue pas le jeu (management participatif/équipes projet)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 Exemplarité dans les dispositifs de </a:t>
          </a:r>
          <a:r>
            <a:rPr lang="fr-FR" sz="1200" kern="1200" dirty="0" err="1" smtClean="0"/>
            <a:t>flexdesk</a:t>
          </a:r>
          <a:endParaRPr lang="fr-FR" sz="1200" kern="1200" dirty="0"/>
        </a:p>
      </dsp:txBody>
      <dsp:txXfrm rot="-5400000">
        <a:off x="2918153" y="2570047"/>
        <a:ext cx="5157335" cy="563693"/>
      </dsp:txXfrm>
    </dsp:sp>
    <dsp:sp modelId="{6E96E26D-F4CD-5A4A-BCF8-1977BAF24BDB}">
      <dsp:nvSpPr>
        <dsp:cNvPr id="0" name=""/>
        <dsp:cNvSpPr/>
      </dsp:nvSpPr>
      <dsp:spPr>
        <a:xfrm>
          <a:off x="0" y="2461468"/>
          <a:ext cx="2918153" cy="780851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Centralité du dirigeant</a:t>
          </a:r>
          <a:endParaRPr lang="fr-FR" sz="2000" kern="1200" dirty="0"/>
        </a:p>
      </dsp:txBody>
      <dsp:txXfrm>
        <a:off x="38118" y="2499586"/>
        <a:ext cx="2841917" cy="704615"/>
      </dsp:txXfrm>
    </dsp:sp>
    <dsp:sp modelId="{96258E87-E3F8-2F4D-B858-A35E344F13A4}">
      <dsp:nvSpPr>
        <dsp:cNvPr id="0" name=""/>
        <dsp:cNvSpPr/>
      </dsp:nvSpPr>
      <dsp:spPr>
        <a:xfrm rot="5400000">
          <a:off x="5199727" y="1077873"/>
          <a:ext cx="624681" cy="51878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Dispositifs de management participatif, encadrement du travail à distance, « règles de vie » et usages du </a:t>
          </a:r>
          <a:r>
            <a:rPr lang="fr-FR" sz="1200" kern="1200" dirty="0" err="1" smtClean="0"/>
            <a:t>flexdesk</a:t>
          </a:r>
          <a:r>
            <a:rPr lang="fr-FR" sz="1200" kern="1200" dirty="0" smtClean="0"/>
            <a:t> : demandent tous une certaine formalisation</a:t>
          </a:r>
          <a:endParaRPr lang="fr-FR" sz="1200" kern="1200" dirty="0"/>
        </a:p>
      </dsp:txBody>
      <dsp:txXfrm rot="-5400000">
        <a:off x="2918153" y="3389941"/>
        <a:ext cx="5157335" cy="563693"/>
      </dsp:txXfrm>
    </dsp:sp>
    <dsp:sp modelId="{FD54A23C-0F4A-564F-BC46-7DBC4D877819}">
      <dsp:nvSpPr>
        <dsp:cNvPr id="0" name=""/>
        <dsp:cNvSpPr/>
      </dsp:nvSpPr>
      <dsp:spPr>
        <a:xfrm>
          <a:off x="0" y="3281362"/>
          <a:ext cx="2918153" cy="780851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Prédominance de l’informel</a:t>
          </a:r>
          <a:endParaRPr lang="fr-FR" sz="2000" kern="1200" dirty="0"/>
        </a:p>
      </dsp:txBody>
      <dsp:txXfrm>
        <a:off x="38118" y="3319480"/>
        <a:ext cx="2841917" cy="704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08A9F-CBD9-9041-82AC-410FCE746E05}">
      <dsp:nvSpPr>
        <dsp:cNvPr id="0" name=""/>
        <dsp:cNvSpPr/>
      </dsp:nvSpPr>
      <dsp:spPr>
        <a:xfrm>
          <a:off x="1101725" y="0"/>
          <a:ext cx="4489450" cy="44894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0D693D-D335-7549-B03C-8F2951A6BE47}">
      <dsp:nvSpPr>
        <dsp:cNvPr id="0" name=""/>
        <dsp:cNvSpPr/>
      </dsp:nvSpPr>
      <dsp:spPr>
        <a:xfrm>
          <a:off x="1528222" y="426497"/>
          <a:ext cx="1750885" cy="1750885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hlinkClick xmlns:r="http://schemas.openxmlformats.org/officeDocument/2006/relationships" r:id="" action="ppaction://hlinksldjump"/>
            </a:rPr>
            <a:t>Management participatif</a:t>
          </a:r>
          <a:endParaRPr lang="fr-FR" sz="1800" kern="1200" dirty="0"/>
        </a:p>
      </dsp:txBody>
      <dsp:txXfrm>
        <a:off x="1613693" y="511968"/>
        <a:ext cx="1579943" cy="1579943"/>
      </dsp:txXfrm>
    </dsp:sp>
    <dsp:sp modelId="{55D5427E-D8D9-2B4D-8F73-E94443EFC365}">
      <dsp:nvSpPr>
        <dsp:cNvPr id="0" name=""/>
        <dsp:cNvSpPr/>
      </dsp:nvSpPr>
      <dsp:spPr>
        <a:xfrm>
          <a:off x="3413791" y="426497"/>
          <a:ext cx="1750885" cy="1750885"/>
        </a:xfrm>
        <a:prstGeom prst="roundRect">
          <a:avLst/>
        </a:prstGeom>
        <a:solidFill>
          <a:srgbClr val="FFCC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hlinkClick xmlns:r="http://schemas.openxmlformats.org/officeDocument/2006/relationships" r:id="" action="ppaction://hlinksldjump"/>
            </a:rPr>
            <a:t>Travail collaboratif</a:t>
          </a:r>
          <a:endParaRPr lang="fr-FR" sz="1800" kern="1200" dirty="0"/>
        </a:p>
      </dsp:txBody>
      <dsp:txXfrm>
        <a:off x="3499262" y="511968"/>
        <a:ext cx="1579943" cy="1579943"/>
      </dsp:txXfrm>
    </dsp:sp>
    <dsp:sp modelId="{F16ECDF1-55A3-5F46-8BB8-177119BC8FAF}">
      <dsp:nvSpPr>
        <dsp:cNvPr id="0" name=""/>
        <dsp:cNvSpPr/>
      </dsp:nvSpPr>
      <dsp:spPr>
        <a:xfrm>
          <a:off x="1528222" y="2312066"/>
          <a:ext cx="1750885" cy="1750885"/>
        </a:xfrm>
        <a:prstGeom prst="roundRect">
          <a:avLst/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hlinkClick xmlns:r="http://schemas.openxmlformats.org/officeDocument/2006/relationships" r:id="" action="ppaction://hlinksldjump"/>
            </a:rPr>
            <a:t>Espaces de travail partagés</a:t>
          </a:r>
          <a:endParaRPr lang="fr-FR" sz="1800" kern="1200" dirty="0"/>
        </a:p>
      </dsp:txBody>
      <dsp:txXfrm>
        <a:off x="1613693" y="2397537"/>
        <a:ext cx="1579943" cy="1579943"/>
      </dsp:txXfrm>
    </dsp:sp>
    <dsp:sp modelId="{8EF8DD59-58A9-3A49-81FB-6AA9DBCEFA06}">
      <dsp:nvSpPr>
        <dsp:cNvPr id="0" name=""/>
        <dsp:cNvSpPr/>
      </dsp:nvSpPr>
      <dsp:spPr>
        <a:xfrm>
          <a:off x="3413791" y="2312066"/>
          <a:ext cx="1750885" cy="1750885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hlinkClick xmlns:r="http://schemas.openxmlformats.org/officeDocument/2006/relationships" r:id="" action="ppaction://hlinksldjump"/>
            </a:rPr>
            <a:t>Travail à distance</a:t>
          </a:r>
          <a:endParaRPr lang="fr-FR" sz="1800" kern="1200" dirty="0"/>
        </a:p>
      </dsp:txBody>
      <dsp:txXfrm>
        <a:off x="3499262" y="2397537"/>
        <a:ext cx="1579943" cy="15799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DD1E0-E48D-ED40-A991-D9F09686C588}">
      <dsp:nvSpPr>
        <dsp:cNvPr id="0" name=""/>
        <dsp:cNvSpPr/>
      </dsp:nvSpPr>
      <dsp:spPr>
        <a:xfrm>
          <a:off x="2421" y="1167859"/>
          <a:ext cx="1149961" cy="11499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808448-7602-284F-80A9-844B38460FFB}">
      <dsp:nvSpPr>
        <dsp:cNvPr id="0" name=""/>
        <dsp:cNvSpPr/>
      </dsp:nvSpPr>
      <dsp:spPr>
        <a:xfrm>
          <a:off x="117521" y="1291371"/>
          <a:ext cx="1149961" cy="1929946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Périmètre</a:t>
          </a:r>
          <a:endParaRPr lang="fr-FR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Implication dans la PDD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Entreprise libérée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Intelligence collective</a:t>
          </a:r>
          <a:endParaRPr lang="fr-FR" sz="12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>
        <a:off x="151202" y="1325052"/>
        <a:ext cx="1082599" cy="1862584"/>
      </dsp:txXfrm>
    </dsp:sp>
    <dsp:sp modelId="{6EC417B6-8943-5543-BDCE-C73D45DD7FEB}">
      <dsp:nvSpPr>
        <dsp:cNvPr id="0" name=""/>
        <dsp:cNvSpPr/>
      </dsp:nvSpPr>
      <dsp:spPr>
        <a:xfrm rot="21596847">
          <a:off x="1278143" y="1563834"/>
          <a:ext cx="327245" cy="3307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1278143" y="1630034"/>
        <a:ext cx="229072" cy="198464"/>
      </dsp:txXfrm>
    </dsp:sp>
    <dsp:sp modelId="{C3B1B999-4A86-3945-BC4A-0C18D7589BD4}">
      <dsp:nvSpPr>
        <dsp:cNvPr id="0" name=""/>
        <dsp:cNvSpPr/>
      </dsp:nvSpPr>
      <dsp:spPr>
        <a:xfrm>
          <a:off x="1679133" y="1166321"/>
          <a:ext cx="1149961" cy="11499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159ED1-B523-6049-B9A8-9E8539CCF612}">
      <dsp:nvSpPr>
        <dsp:cNvPr id="0" name=""/>
        <dsp:cNvSpPr/>
      </dsp:nvSpPr>
      <dsp:spPr>
        <a:xfrm>
          <a:off x="1801317" y="1275970"/>
          <a:ext cx="1149961" cy="2141435"/>
        </a:xfrm>
        <a:prstGeom prst="roundRect">
          <a:avLst>
            <a:gd name="adj" fmla="val 10000"/>
          </a:avLst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Avant de se lancer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Avoir conscience du facteur temps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Nécessaire adhésion stratégique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>
        <a:off x="1834998" y="1309651"/>
        <a:ext cx="1082599" cy="2074073"/>
      </dsp:txXfrm>
    </dsp:sp>
    <dsp:sp modelId="{567C9018-9F7B-4442-9EEF-AA89B7D8EA48}">
      <dsp:nvSpPr>
        <dsp:cNvPr id="0" name=""/>
        <dsp:cNvSpPr/>
      </dsp:nvSpPr>
      <dsp:spPr>
        <a:xfrm rot="21522461">
          <a:off x="2953614" y="1566541"/>
          <a:ext cx="314557" cy="311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>
        <a:off x="2953626" y="1629875"/>
        <a:ext cx="221136" cy="186842"/>
      </dsp:txXfrm>
    </dsp:sp>
    <dsp:sp modelId="{09923346-BE7F-A743-A79D-D12B34E8F9E6}">
      <dsp:nvSpPr>
        <dsp:cNvPr id="0" name=""/>
        <dsp:cNvSpPr/>
      </dsp:nvSpPr>
      <dsp:spPr>
        <a:xfrm>
          <a:off x="3343103" y="1128783"/>
          <a:ext cx="1149961" cy="11499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57114E-C9C0-C84A-AFD2-48D09EE6DB74}">
      <dsp:nvSpPr>
        <dsp:cNvPr id="0" name=""/>
        <dsp:cNvSpPr/>
      </dsp:nvSpPr>
      <dsp:spPr>
        <a:xfrm>
          <a:off x="3457778" y="1235781"/>
          <a:ext cx="1514430" cy="2446693"/>
        </a:xfrm>
        <a:prstGeom prst="roundRect">
          <a:avLst>
            <a:gd name="adj" fmla="val 10000"/>
          </a:avLst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</a:t>
          </a:r>
          <a:r>
            <a:rPr lang="fr-FR" sz="1600" kern="1200" dirty="0" err="1" smtClean="0"/>
            <a:t>oeuvre</a:t>
          </a:r>
          <a:endParaRPr lang="fr-FR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Collectivement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Par étapes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Clarifier les objectifs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Définir le degré de participation, le périmètre, les modalités concrètes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Déterminer le suivi de la démarche</a:t>
          </a:r>
          <a:endParaRPr lang="fr-FR" sz="1200" kern="1200" dirty="0"/>
        </a:p>
      </dsp:txBody>
      <dsp:txXfrm>
        <a:off x="3502134" y="1280137"/>
        <a:ext cx="1425718" cy="2357981"/>
      </dsp:txXfrm>
    </dsp:sp>
    <dsp:sp modelId="{C7ECFDA6-5318-7C4F-88E7-3E36FA888C49}">
      <dsp:nvSpPr>
        <dsp:cNvPr id="0" name=""/>
        <dsp:cNvSpPr/>
      </dsp:nvSpPr>
      <dsp:spPr>
        <a:xfrm rot="72020">
          <a:off x="5016545" y="1593194"/>
          <a:ext cx="295781" cy="2763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5016554" y="1647590"/>
        <a:ext cx="212885" cy="165791"/>
      </dsp:txXfrm>
    </dsp:sp>
    <dsp:sp modelId="{79F93D00-F6B0-D049-8252-41D1F2D56E7F}">
      <dsp:nvSpPr>
        <dsp:cNvPr id="0" name=""/>
        <dsp:cNvSpPr/>
      </dsp:nvSpPr>
      <dsp:spPr>
        <a:xfrm>
          <a:off x="5337969" y="1170581"/>
          <a:ext cx="1149961" cy="11499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8E7218-8551-0541-97F5-C7DF8B4846A9}">
      <dsp:nvSpPr>
        <dsp:cNvPr id="0" name=""/>
        <dsp:cNvSpPr/>
      </dsp:nvSpPr>
      <dsp:spPr>
        <a:xfrm>
          <a:off x="5439459" y="1261653"/>
          <a:ext cx="1855796" cy="2562264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Points de vigilance</a:t>
          </a:r>
          <a:endParaRPr lang="fr-FR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Quid en période de crise?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Impact RH inattendus (rémunération de l’implication, productivité)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Surpondération de certains avis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Déresponsabilisation ou sur-responsabilisation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Dictature des moyennes</a:t>
          </a:r>
          <a:endParaRPr lang="fr-FR" sz="1200" kern="1200" dirty="0"/>
        </a:p>
      </dsp:txBody>
      <dsp:txXfrm>
        <a:off x="5493813" y="1316007"/>
        <a:ext cx="1747088" cy="24535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DD1E0-E48D-ED40-A991-D9F09686C588}">
      <dsp:nvSpPr>
        <dsp:cNvPr id="0" name=""/>
        <dsp:cNvSpPr/>
      </dsp:nvSpPr>
      <dsp:spPr>
        <a:xfrm>
          <a:off x="4160" y="885250"/>
          <a:ext cx="1304485" cy="130448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808448-7602-284F-80A9-844B38460FFB}">
      <dsp:nvSpPr>
        <dsp:cNvPr id="0" name=""/>
        <dsp:cNvSpPr/>
      </dsp:nvSpPr>
      <dsp:spPr>
        <a:xfrm>
          <a:off x="121695" y="1105878"/>
          <a:ext cx="1304485" cy="2491828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Périmètre</a:t>
          </a:r>
          <a:endParaRPr lang="fr-FR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Equipes projet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Equipes virtuelles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Equipes autonomes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Méthodes Agile</a:t>
          </a:r>
          <a:endParaRPr lang="fr-FR" sz="1200" kern="1200" dirty="0"/>
        </a:p>
      </dsp:txBody>
      <dsp:txXfrm>
        <a:off x="159902" y="1144085"/>
        <a:ext cx="1228071" cy="2415414"/>
      </dsp:txXfrm>
    </dsp:sp>
    <dsp:sp modelId="{6EC417B6-8943-5543-BDCE-C73D45DD7FEB}">
      <dsp:nvSpPr>
        <dsp:cNvPr id="0" name=""/>
        <dsp:cNvSpPr/>
      </dsp:nvSpPr>
      <dsp:spPr>
        <a:xfrm rot="46123">
          <a:off x="1447790" y="1393822"/>
          <a:ext cx="337674" cy="3134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>
        <a:off x="1447794" y="1455881"/>
        <a:ext cx="243639" cy="188069"/>
      </dsp:txXfrm>
    </dsp:sp>
    <dsp:sp modelId="{C3B1B999-4A86-3945-BC4A-0C18D7589BD4}">
      <dsp:nvSpPr>
        <dsp:cNvPr id="0" name=""/>
        <dsp:cNvSpPr/>
      </dsp:nvSpPr>
      <dsp:spPr>
        <a:xfrm>
          <a:off x="1919469" y="910948"/>
          <a:ext cx="1304485" cy="130448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159ED1-B523-6049-B9A8-9E8539CCF612}">
      <dsp:nvSpPr>
        <dsp:cNvPr id="0" name=""/>
        <dsp:cNvSpPr/>
      </dsp:nvSpPr>
      <dsp:spPr>
        <a:xfrm>
          <a:off x="2047740" y="1107378"/>
          <a:ext cx="1539475" cy="2846440"/>
        </a:xfrm>
        <a:prstGeom prst="roundRect">
          <a:avLst>
            <a:gd name="adj" fmla="val 10000"/>
          </a:avLst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Avant de se lancer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Transversalité  et interdépendance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Pas de distribution des rôles a priori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Absence de hiérarchie (autonomie et responsabilisation)</a:t>
          </a:r>
          <a:endParaRPr lang="fr-FR" sz="12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700" kern="1200" dirty="0"/>
        </a:p>
      </dsp:txBody>
      <dsp:txXfrm>
        <a:off x="2092830" y="1152468"/>
        <a:ext cx="1449295" cy="2756260"/>
      </dsp:txXfrm>
    </dsp:sp>
    <dsp:sp modelId="{567C9018-9F7B-4442-9EEF-AA89B7D8EA48}">
      <dsp:nvSpPr>
        <dsp:cNvPr id="0" name=""/>
        <dsp:cNvSpPr/>
      </dsp:nvSpPr>
      <dsp:spPr>
        <a:xfrm rot="21600000">
          <a:off x="3568700" y="1434635"/>
          <a:ext cx="358595" cy="3134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21600000">
        <a:off x="3568700" y="1497325"/>
        <a:ext cx="264560" cy="188069"/>
      </dsp:txXfrm>
    </dsp:sp>
    <dsp:sp modelId="{09923346-BE7F-A743-A79D-D12B34E8F9E6}">
      <dsp:nvSpPr>
        <dsp:cNvPr id="0" name=""/>
        <dsp:cNvSpPr/>
      </dsp:nvSpPr>
      <dsp:spPr>
        <a:xfrm>
          <a:off x="3959723" y="941336"/>
          <a:ext cx="1304485" cy="130448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57114E-C9C0-C84A-AFD2-48D09EE6DB74}">
      <dsp:nvSpPr>
        <dsp:cNvPr id="0" name=""/>
        <dsp:cNvSpPr/>
      </dsp:nvSpPr>
      <dsp:spPr>
        <a:xfrm>
          <a:off x="4128211" y="1129874"/>
          <a:ext cx="1570105" cy="2369128"/>
        </a:xfrm>
        <a:prstGeom prst="roundRect">
          <a:avLst>
            <a:gd name="adj" fmla="val 10000"/>
          </a:avLst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Mise en </a:t>
          </a:r>
          <a:r>
            <a:rPr lang="fr-FR" sz="1600" b="1" kern="1200" dirty="0" err="1" smtClean="0"/>
            <a:t>oeuvre</a:t>
          </a:r>
          <a:endParaRPr lang="fr-FR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Support technologique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Composition des équipes? Complémentarité?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Management: rôle et style différents</a:t>
          </a:r>
          <a:endParaRPr lang="fr-FR" sz="1200" kern="1200" dirty="0"/>
        </a:p>
      </dsp:txBody>
      <dsp:txXfrm>
        <a:off x="4174198" y="1175861"/>
        <a:ext cx="1478131" cy="2277154"/>
      </dsp:txXfrm>
    </dsp:sp>
    <dsp:sp modelId="{C7ECFDA6-5318-7C4F-88E7-3E36FA888C49}">
      <dsp:nvSpPr>
        <dsp:cNvPr id="0" name=""/>
        <dsp:cNvSpPr/>
      </dsp:nvSpPr>
      <dsp:spPr>
        <a:xfrm rot="91236">
          <a:off x="5717166" y="1466062"/>
          <a:ext cx="298801" cy="3134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>
        <a:off x="5717182" y="1527563"/>
        <a:ext cx="209161" cy="188069"/>
      </dsp:txXfrm>
    </dsp:sp>
    <dsp:sp modelId="{79F93D00-F6B0-D049-8252-41D1F2D56E7F}">
      <dsp:nvSpPr>
        <dsp:cNvPr id="0" name=""/>
        <dsp:cNvSpPr/>
      </dsp:nvSpPr>
      <dsp:spPr>
        <a:xfrm>
          <a:off x="6117628" y="998620"/>
          <a:ext cx="1304485" cy="130448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8E7218-8551-0541-97F5-C7DF8B4846A9}">
      <dsp:nvSpPr>
        <dsp:cNvPr id="0" name=""/>
        <dsp:cNvSpPr/>
      </dsp:nvSpPr>
      <dsp:spPr>
        <a:xfrm>
          <a:off x="6329067" y="1178880"/>
          <a:ext cx="1570300" cy="283273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Points de vigilance</a:t>
          </a:r>
          <a:endParaRPr lang="fr-FR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Paradoxe entre la philosophie et les outils (potentiel contrôle)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Management de la performance: vers un MBO?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Temporalités souples, délais flous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Cohésion inter-équipes et partage des connaissances</a:t>
          </a:r>
          <a:endParaRPr lang="fr-FR" sz="1200" kern="1200" dirty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</dsp:txBody>
      <dsp:txXfrm>
        <a:off x="6375060" y="1224873"/>
        <a:ext cx="1478314" cy="27407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DD1E0-E48D-ED40-A991-D9F09686C588}">
      <dsp:nvSpPr>
        <dsp:cNvPr id="0" name=""/>
        <dsp:cNvSpPr/>
      </dsp:nvSpPr>
      <dsp:spPr>
        <a:xfrm>
          <a:off x="890" y="911867"/>
          <a:ext cx="1338776" cy="13387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808448-7602-284F-80A9-844B38460FFB}">
      <dsp:nvSpPr>
        <dsp:cNvPr id="0" name=""/>
        <dsp:cNvSpPr/>
      </dsp:nvSpPr>
      <dsp:spPr>
        <a:xfrm>
          <a:off x="121514" y="1047934"/>
          <a:ext cx="1338776" cy="2462318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Périmètre</a:t>
          </a:r>
          <a:endParaRPr lang="fr-FR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Non attribution a priori des espaces de travail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Division des zones par fonction</a:t>
          </a:r>
          <a:endParaRPr lang="fr-FR" sz="1200" kern="1200" dirty="0"/>
        </a:p>
      </dsp:txBody>
      <dsp:txXfrm>
        <a:off x="160725" y="1087145"/>
        <a:ext cx="1260354" cy="2383896"/>
      </dsp:txXfrm>
    </dsp:sp>
    <dsp:sp modelId="{6EC417B6-8943-5543-BDCE-C73D45DD7FEB}">
      <dsp:nvSpPr>
        <dsp:cNvPr id="0" name=""/>
        <dsp:cNvSpPr/>
      </dsp:nvSpPr>
      <dsp:spPr>
        <a:xfrm rot="21600000">
          <a:off x="1476260" y="1412854"/>
          <a:ext cx="377786" cy="3216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21600000">
        <a:off x="1476260" y="1477192"/>
        <a:ext cx="281279" cy="193013"/>
      </dsp:txXfrm>
    </dsp:sp>
    <dsp:sp modelId="{C3B1B999-4A86-3945-BC4A-0C18D7589BD4}">
      <dsp:nvSpPr>
        <dsp:cNvPr id="0" name=""/>
        <dsp:cNvSpPr/>
      </dsp:nvSpPr>
      <dsp:spPr>
        <a:xfrm>
          <a:off x="2008023" y="897000"/>
          <a:ext cx="1338776" cy="13387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159ED1-B523-6049-B9A8-9E8539CCF612}">
      <dsp:nvSpPr>
        <dsp:cNvPr id="0" name=""/>
        <dsp:cNvSpPr/>
      </dsp:nvSpPr>
      <dsp:spPr>
        <a:xfrm>
          <a:off x="2109717" y="1048369"/>
          <a:ext cx="1712429" cy="2521787"/>
        </a:xfrm>
        <a:prstGeom prst="roundRect">
          <a:avLst>
            <a:gd name="adj" fmla="val 10000"/>
          </a:avLst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Avant de se lancer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Organisation de l’espace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Lien avec d’autres projets NWOW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Capacité d’investissement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700" kern="1200" dirty="0"/>
        </a:p>
      </dsp:txBody>
      <dsp:txXfrm>
        <a:off x="2159872" y="1098524"/>
        <a:ext cx="1612119" cy="2421477"/>
      </dsp:txXfrm>
    </dsp:sp>
    <dsp:sp modelId="{567C9018-9F7B-4442-9EEF-AA89B7D8EA48}">
      <dsp:nvSpPr>
        <dsp:cNvPr id="0" name=""/>
        <dsp:cNvSpPr/>
      </dsp:nvSpPr>
      <dsp:spPr>
        <a:xfrm rot="21600000">
          <a:off x="3842286" y="1364543"/>
          <a:ext cx="347426" cy="3216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 rot="-21600000">
        <a:off x="3842286" y="1428881"/>
        <a:ext cx="250919" cy="193013"/>
      </dsp:txXfrm>
    </dsp:sp>
    <dsp:sp modelId="{09923346-BE7F-A743-A79D-D12B34E8F9E6}">
      <dsp:nvSpPr>
        <dsp:cNvPr id="0" name=""/>
        <dsp:cNvSpPr/>
      </dsp:nvSpPr>
      <dsp:spPr>
        <a:xfrm>
          <a:off x="4338858" y="816707"/>
          <a:ext cx="1338776" cy="13387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57114E-C9C0-C84A-AFD2-48D09EE6DB74}">
      <dsp:nvSpPr>
        <dsp:cNvPr id="0" name=""/>
        <dsp:cNvSpPr/>
      </dsp:nvSpPr>
      <dsp:spPr>
        <a:xfrm>
          <a:off x="4470990" y="997342"/>
          <a:ext cx="1538214" cy="2842959"/>
        </a:xfrm>
        <a:prstGeom prst="roundRect">
          <a:avLst>
            <a:gd name="adj" fmla="val 10000"/>
          </a:avLst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Mise en </a:t>
          </a:r>
          <a:r>
            <a:rPr lang="fr-FR" sz="1800" b="1" kern="1200" dirty="0" err="1" smtClean="0"/>
            <a:t>oeuvre</a:t>
          </a:r>
          <a:endParaRPr lang="fr-FR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Définition et organisation des espaces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Communication des usages et du public cible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Equipements (VDI, VPN)</a:t>
          </a:r>
          <a:endParaRPr lang="fr-FR" sz="1400" kern="1200" dirty="0"/>
        </a:p>
      </dsp:txBody>
      <dsp:txXfrm>
        <a:off x="4516043" y="1042395"/>
        <a:ext cx="1448108" cy="2752853"/>
      </dsp:txXfrm>
    </dsp:sp>
    <dsp:sp modelId="{C7ECFDA6-5318-7C4F-88E7-3E36FA888C49}">
      <dsp:nvSpPr>
        <dsp:cNvPr id="0" name=""/>
        <dsp:cNvSpPr/>
      </dsp:nvSpPr>
      <dsp:spPr>
        <a:xfrm rot="21599711">
          <a:off x="6019797" y="1325161"/>
          <a:ext cx="297979" cy="3216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/>
        </a:p>
      </dsp:txBody>
      <dsp:txXfrm>
        <a:off x="6019797" y="1389503"/>
        <a:ext cx="208585" cy="193013"/>
      </dsp:txXfrm>
    </dsp:sp>
    <dsp:sp modelId="{79F93D00-F6B0-D049-8252-41D1F2D56E7F}">
      <dsp:nvSpPr>
        <dsp:cNvPr id="0" name=""/>
        <dsp:cNvSpPr/>
      </dsp:nvSpPr>
      <dsp:spPr>
        <a:xfrm>
          <a:off x="6450624" y="816530"/>
          <a:ext cx="1338776" cy="133877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8E7218-8551-0541-97F5-C7DF8B4846A9}">
      <dsp:nvSpPr>
        <dsp:cNvPr id="0" name=""/>
        <dsp:cNvSpPr/>
      </dsp:nvSpPr>
      <dsp:spPr>
        <a:xfrm>
          <a:off x="6587836" y="954210"/>
          <a:ext cx="1629063" cy="299302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Points de vigilance</a:t>
          </a:r>
          <a:endParaRPr lang="fr-FR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Individu: </a:t>
          </a:r>
          <a:r>
            <a:rPr lang="fr-FR" sz="1400" kern="1200" dirty="0" err="1" smtClean="0"/>
            <a:t>dépersonnalisa-tion</a:t>
          </a:r>
          <a:r>
            <a:rPr lang="fr-FR" sz="1400" kern="1200" dirty="0" smtClean="0"/>
            <a:t> </a:t>
          </a:r>
          <a:r>
            <a:rPr lang="fr-FR" sz="1400" kern="1200" dirty="0" smtClean="0">
              <a:sym typeface="Wingdings"/>
            </a:rPr>
            <a:t> contournement, </a:t>
          </a:r>
          <a:r>
            <a:rPr lang="fr-FR" sz="1400" kern="1200" dirty="0" err="1" smtClean="0">
              <a:sym typeface="Wingdings"/>
            </a:rPr>
            <a:t>re</a:t>
          </a:r>
          <a:r>
            <a:rPr lang="fr-FR" sz="1400" kern="1200" dirty="0" smtClean="0">
              <a:sym typeface="Wingdings"/>
            </a:rPr>
            <a:t>-</a:t>
          </a:r>
          <a:r>
            <a:rPr lang="fr-FR" sz="1400" kern="1200" dirty="0" err="1" smtClean="0">
              <a:sym typeface="Wingdings"/>
            </a:rPr>
            <a:t>territorialisa-tion</a:t>
          </a:r>
          <a:r>
            <a:rPr lang="fr-FR" sz="1400" kern="1200" dirty="0" smtClean="0"/>
            <a:t>,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Equipe: </a:t>
          </a:r>
          <a:r>
            <a:rPr lang="fr-FR" sz="1400" kern="1200" dirty="0" err="1" smtClean="0"/>
            <a:t>modifi-cation</a:t>
          </a:r>
          <a:r>
            <a:rPr lang="fr-FR" sz="1400" kern="1200" dirty="0" smtClean="0"/>
            <a:t> de la visibilité et du contrôle</a:t>
          </a:r>
          <a:endParaRPr lang="fr-FR" sz="1400" kern="1200" dirty="0"/>
        </a:p>
      </dsp:txBody>
      <dsp:txXfrm>
        <a:off x="6635550" y="1001924"/>
        <a:ext cx="1533635" cy="28975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DD1E0-E48D-ED40-A991-D9F09686C588}">
      <dsp:nvSpPr>
        <dsp:cNvPr id="0" name=""/>
        <dsp:cNvSpPr/>
      </dsp:nvSpPr>
      <dsp:spPr>
        <a:xfrm>
          <a:off x="2779" y="987667"/>
          <a:ext cx="1443013" cy="144301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808448-7602-284F-80A9-844B38460FFB}">
      <dsp:nvSpPr>
        <dsp:cNvPr id="0" name=""/>
        <dsp:cNvSpPr/>
      </dsp:nvSpPr>
      <dsp:spPr>
        <a:xfrm>
          <a:off x="118438" y="1163982"/>
          <a:ext cx="1443013" cy="1870101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Périmètre</a:t>
          </a:r>
          <a:endParaRPr lang="fr-FR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À domicile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Mobile (</a:t>
          </a:r>
          <a:r>
            <a:rPr lang="fr-FR" sz="1400" kern="1200" dirty="0" err="1" smtClean="0"/>
            <a:t>télécentre</a:t>
          </a:r>
          <a:r>
            <a:rPr lang="fr-FR" sz="1400" kern="1200" dirty="0" smtClean="0"/>
            <a:t>/bureau satellite)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Détachement client</a:t>
          </a:r>
          <a:endParaRPr lang="fr-FR" sz="1400" kern="1200" dirty="0"/>
        </a:p>
      </dsp:txBody>
      <dsp:txXfrm>
        <a:off x="160702" y="1206246"/>
        <a:ext cx="1358485" cy="1785573"/>
      </dsp:txXfrm>
    </dsp:sp>
    <dsp:sp modelId="{6EC417B6-8943-5543-BDCE-C73D45DD7FEB}">
      <dsp:nvSpPr>
        <dsp:cNvPr id="0" name=""/>
        <dsp:cNvSpPr/>
      </dsp:nvSpPr>
      <dsp:spPr>
        <a:xfrm rot="21484621">
          <a:off x="1553561" y="1500782"/>
          <a:ext cx="427755" cy="3467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1553590" y="1571874"/>
        <a:ext cx="323735" cy="208041"/>
      </dsp:txXfrm>
    </dsp:sp>
    <dsp:sp modelId="{C3B1B999-4A86-3945-BC4A-0C18D7589BD4}">
      <dsp:nvSpPr>
        <dsp:cNvPr id="0" name=""/>
        <dsp:cNvSpPr/>
      </dsp:nvSpPr>
      <dsp:spPr>
        <a:xfrm>
          <a:off x="2058451" y="918648"/>
          <a:ext cx="1443013" cy="144301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159ED1-B523-6049-B9A8-9E8539CCF612}">
      <dsp:nvSpPr>
        <dsp:cNvPr id="0" name=""/>
        <dsp:cNvSpPr/>
      </dsp:nvSpPr>
      <dsp:spPr>
        <a:xfrm>
          <a:off x="2215207" y="1126290"/>
          <a:ext cx="1728210" cy="2490078"/>
        </a:xfrm>
        <a:prstGeom prst="roundRect">
          <a:avLst>
            <a:gd name="adj" fmla="val 10000"/>
          </a:avLst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Avant de se lancer</a:t>
          </a:r>
          <a:endParaRPr lang="fr-FR" sz="18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Adéquation avec la fonction ou l’activité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Situation géographique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Rareté des profils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Equipement et sécurité</a:t>
          </a:r>
          <a:endParaRPr lang="fr-FR" sz="1400" kern="1200" dirty="0"/>
        </a:p>
      </dsp:txBody>
      <dsp:txXfrm>
        <a:off x="2265825" y="1176908"/>
        <a:ext cx="1626974" cy="2388842"/>
      </dsp:txXfrm>
    </dsp:sp>
    <dsp:sp modelId="{567C9018-9F7B-4442-9EEF-AA89B7D8EA48}">
      <dsp:nvSpPr>
        <dsp:cNvPr id="0" name=""/>
        <dsp:cNvSpPr/>
      </dsp:nvSpPr>
      <dsp:spPr>
        <a:xfrm rot="78735">
          <a:off x="3909889" y="1496114"/>
          <a:ext cx="372610" cy="3467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909903" y="1564270"/>
        <a:ext cx="268590" cy="208041"/>
      </dsp:txXfrm>
    </dsp:sp>
    <dsp:sp modelId="{09923346-BE7F-A743-A79D-D12B34E8F9E6}">
      <dsp:nvSpPr>
        <dsp:cNvPr id="0" name=""/>
        <dsp:cNvSpPr/>
      </dsp:nvSpPr>
      <dsp:spPr>
        <a:xfrm>
          <a:off x="4565786" y="976083"/>
          <a:ext cx="1443013" cy="144301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57114E-C9C0-C84A-AFD2-48D09EE6DB74}">
      <dsp:nvSpPr>
        <dsp:cNvPr id="0" name=""/>
        <dsp:cNvSpPr/>
      </dsp:nvSpPr>
      <dsp:spPr>
        <a:xfrm>
          <a:off x="4681445" y="1120442"/>
          <a:ext cx="1443013" cy="2311880"/>
        </a:xfrm>
        <a:prstGeom prst="roundRect">
          <a:avLst>
            <a:gd name="adj" fmla="val 10000"/>
          </a:avLst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Mise en </a:t>
          </a:r>
          <a:r>
            <a:rPr lang="fr-FR" sz="1600" b="1" kern="1200" dirty="0" err="1" smtClean="0"/>
            <a:t>oeuvre</a:t>
          </a:r>
          <a:endParaRPr lang="fr-FR" sz="16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Communiquer (objectifs, public cible, processus)</a:t>
          </a:r>
          <a:endParaRPr lang="fr-FR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hlinkClick xmlns:r="http://schemas.openxmlformats.org/officeDocument/2006/relationships" r:id="" action="ppaction://hlinksldjump"/>
            </a:rPr>
            <a:t>Schéma de mise en </a:t>
          </a:r>
          <a:r>
            <a:rPr lang="fr-FR" sz="1200" kern="1200" dirty="0" err="1" smtClean="0">
              <a:hlinkClick xmlns:r="http://schemas.openxmlformats.org/officeDocument/2006/relationships" r:id="" action="ppaction://hlinksldjump"/>
            </a:rPr>
            <a:t>oeuvr</a:t>
          </a:r>
          <a:r>
            <a:rPr lang="fr-FR" sz="1200" kern="1200" dirty="0" err="1" smtClean="0"/>
            <a:t>e</a:t>
          </a:r>
          <a:endParaRPr lang="fr-FR" sz="1200" kern="1200" dirty="0"/>
        </a:p>
      </dsp:txBody>
      <dsp:txXfrm>
        <a:off x="4723709" y="1162706"/>
        <a:ext cx="1358485" cy="2227352"/>
      </dsp:txXfrm>
    </dsp:sp>
    <dsp:sp modelId="{C7ECFDA6-5318-7C4F-88E7-3E36FA888C49}">
      <dsp:nvSpPr>
        <dsp:cNvPr id="0" name=""/>
        <dsp:cNvSpPr/>
      </dsp:nvSpPr>
      <dsp:spPr>
        <a:xfrm rot="21448262">
          <a:off x="6171494" y="1462009"/>
          <a:ext cx="371277" cy="34673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171545" y="1533651"/>
        <a:ext cx="267257" cy="208041"/>
      </dsp:txXfrm>
    </dsp:sp>
    <dsp:sp modelId="{79F93D00-F6B0-D049-8252-41D1F2D56E7F}">
      <dsp:nvSpPr>
        <dsp:cNvPr id="0" name=""/>
        <dsp:cNvSpPr/>
      </dsp:nvSpPr>
      <dsp:spPr>
        <a:xfrm>
          <a:off x="6793408" y="853810"/>
          <a:ext cx="1443013" cy="1443013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8E7218-8551-0541-97F5-C7DF8B4846A9}">
      <dsp:nvSpPr>
        <dsp:cNvPr id="0" name=""/>
        <dsp:cNvSpPr/>
      </dsp:nvSpPr>
      <dsp:spPr>
        <a:xfrm>
          <a:off x="6969802" y="1006437"/>
          <a:ext cx="1443013" cy="3015522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Points de vigilance</a:t>
          </a:r>
          <a:endParaRPr lang="fr-FR" sz="16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/>
            <a:t>Individu</a:t>
          </a:r>
          <a:r>
            <a:rPr lang="fr-FR" sz="1400" kern="1200" dirty="0" smtClean="0"/>
            <a:t>: isolement, brouillage VP/VP, surcharge, évolution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/>
            <a:t>Organisation</a:t>
          </a:r>
          <a:r>
            <a:rPr lang="fr-FR" sz="1400" kern="1200" dirty="0" smtClean="0"/>
            <a:t>: cohésion d’équipe, collaboration, sécurité des échanges </a:t>
          </a:r>
          <a:endParaRPr lang="fr-FR" sz="1400" kern="1200" dirty="0"/>
        </a:p>
      </dsp:txBody>
      <dsp:txXfrm>
        <a:off x="7012066" y="1048701"/>
        <a:ext cx="1358485" cy="29309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CC935-27BD-F941-B0A0-A15802DDED02}">
      <dsp:nvSpPr>
        <dsp:cNvPr id="0" name=""/>
        <dsp:cNvSpPr/>
      </dsp:nvSpPr>
      <dsp:spPr>
        <a:xfrm rot="16200000">
          <a:off x="539882" y="-433913"/>
          <a:ext cx="2032000" cy="3048000"/>
        </a:xfrm>
        <a:prstGeom prst="round1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Technologies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Choisir les outils et applications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Veiller à la sécurité des données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S’assurer de la bonne intégration</a:t>
          </a:r>
          <a:endParaRPr lang="fr-FR" sz="1600" kern="1200" dirty="0"/>
        </a:p>
      </dsp:txBody>
      <dsp:txXfrm rot="5400000">
        <a:off x="31882" y="74087"/>
        <a:ext cx="3048000" cy="1524000"/>
      </dsp:txXfrm>
    </dsp:sp>
    <dsp:sp modelId="{2FF2ADED-758E-E141-860D-B0AF0054A882}">
      <dsp:nvSpPr>
        <dsp:cNvPr id="0" name=""/>
        <dsp:cNvSpPr/>
      </dsp:nvSpPr>
      <dsp:spPr>
        <a:xfrm>
          <a:off x="3048000" y="74086"/>
          <a:ext cx="3048000" cy="2032000"/>
        </a:xfrm>
        <a:prstGeom prst="round1Rect">
          <a:avLst/>
        </a:prstGeom>
        <a:solidFill>
          <a:srgbClr val="EEB7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Organisation du travail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Formaliser et contractualiser les modalités du travail à distance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 smtClean="0"/>
        </a:p>
      </dsp:txBody>
      <dsp:txXfrm>
        <a:off x="3048000" y="74086"/>
        <a:ext cx="3048000" cy="1524000"/>
      </dsp:txXfrm>
    </dsp:sp>
    <dsp:sp modelId="{3A9D9A71-EB05-5B4D-90AF-D52E154F5BA7}">
      <dsp:nvSpPr>
        <dsp:cNvPr id="0" name=""/>
        <dsp:cNvSpPr/>
      </dsp:nvSpPr>
      <dsp:spPr>
        <a:xfrm rot="10800000">
          <a:off x="31882" y="2032000"/>
          <a:ext cx="3048000" cy="2032000"/>
        </a:xfrm>
        <a:prstGeom prst="round1Rect">
          <a:avLst/>
        </a:prstGeom>
        <a:solidFill>
          <a:srgbClr val="179D5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Gestion des ressources humaines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Partager les connaissances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Maintenir la cohésion d’équipe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Garantir l’équité</a:t>
          </a:r>
        </a:p>
      </dsp:txBody>
      <dsp:txXfrm rot="10800000">
        <a:off x="31882" y="2539999"/>
        <a:ext cx="3048000" cy="1524000"/>
      </dsp:txXfrm>
    </dsp:sp>
    <dsp:sp modelId="{6FB395AB-98CB-C443-AFDA-8F73B30C4D64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Management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Etablir et maintenir la confiance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Adapter les modalités d’échange et de coordination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" kern="1200" dirty="0"/>
        </a:p>
      </dsp:txBody>
      <dsp:txXfrm rot="-5400000">
        <a:off x="3048000" y="2539999"/>
        <a:ext cx="3048000" cy="1524000"/>
      </dsp:txXfrm>
    </dsp:sp>
    <dsp:sp modelId="{8869DA95-9BBB-1A48-B13A-4E5EAB6C267D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Travail à distance</a:t>
          </a:r>
          <a:endParaRPr lang="fr-FR" sz="25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18038-8911-8245-B638-3EA7C61C46C4}" type="datetimeFigureOut">
              <a:rPr lang="fr-FR" smtClean="0"/>
              <a:t>5/10/17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E4399-E869-2D49-BD14-4906DE188F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3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A73A8-3B9E-9549-A5CD-1992B3A29FE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54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28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16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03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11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1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87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37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7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11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23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85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FBAB3-9838-F44F-8E6F-2FE555ECDF4D}" type="datetimeFigureOut">
              <a:rPr lang="fr-FR" smtClean="0"/>
              <a:t>5/10/17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5F4C3-029E-554B-8584-DF3012CCC3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92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7" Type="http://schemas.openxmlformats.org/officeDocument/2006/relationships/slide" Target="slide9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8990" y="1238224"/>
            <a:ext cx="7772400" cy="1102519"/>
          </a:xfrm>
        </p:spPr>
        <p:txBody>
          <a:bodyPr>
            <a:normAutofit/>
          </a:bodyPr>
          <a:lstStyle/>
          <a:p>
            <a:r>
              <a:rPr lang="nl-BE" dirty="0" smtClean="0"/>
              <a:t>Le NWOW: pour qui? Pourquoi?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9574" y="2307101"/>
            <a:ext cx="6400800" cy="191721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Nouvelles formes de travail en PME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Giseline Rondeaux (</a:t>
            </a:r>
            <a:r>
              <a:rPr lang="fr-FR" dirty="0" err="1" smtClean="0">
                <a:solidFill>
                  <a:schemeClr val="tx1"/>
                </a:solidFill>
              </a:rPr>
              <a:t>Lentic</a:t>
            </a:r>
            <a:r>
              <a:rPr lang="fr-FR" dirty="0" smtClean="0">
                <a:solidFill>
                  <a:schemeClr val="tx1"/>
                </a:solidFill>
              </a:rPr>
              <a:t>, HEC Liège)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grpSp>
        <p:nvGrpSpPr>
          <p:cNvPr id="4" name="Group 118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5" name="Parallelogram 119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120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121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22"/>
          <p:cNvGrpSpPr/>
          <p:nvPr/>
        </p:nvGrpSpPr>
        <p:grpSpPr>
          <a:xfrm>
            <a:off x="4057650" y="198086"/>
            <a:ext cx="1028700" cy="82917"/>
            <a:chOff x="-170626" y="0"/>
            <a:chExt cx="13534857" cy="166915"/>
          </a:xfrm>
        </p:grpSpPr>
        <p:sp>
          <p:nvSpPr>
            <p:cNvPr id="9" name="Parallelogram 123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124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arallelogram 125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Image 12" descr="uLIEGE_HEC_Logo-RV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707" y="4107385"/>
            <a:ext cx="1821686" cy="59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1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4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59279368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 7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8587317" y="4470400"/>
            <a:ext cx="450850" cy="45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79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Pour aller plus loin…</a:t>
            </a:r>
            <a:endParaRPr lang="fr-FR" cap="small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3651"/>
            <a:ext cx="8229600" cy="3394472"/>
          </a:xfrm>
        </p:spPr>
        <p:txBody>
          <a:bodyPr/>
          <a:lstStyle/>
          <a:p>
            <a:r>
              <a:rPr lang="fr-FR" dirty="0" smtClean="0"/>
              <a:t>Plate-forme de ressources et d’échange de BP</a:t>
            </a:r>
          </a:p>
          <a:p>
            <a:r>
              <a:rPr lang="fr-FR" dirty="0" smtClean="0"/>
              <a:t>Le LENTIC (HEC </a:t>
            </a:r>
            <a:r>
              <a:rPr lang="fr-FR" dirty="0" err="1" smtClean="0"/>
              <a:t>ULiège</a:t>
            </a:r>
            <a:r>
              <a:rPr lang="fr-FR" dirty="0" smtClean="0"/>
              <a:t>) </a:t>
            </a:r>
            <a:r>
              <a:rPr lang="fr-FR" dirty="0" err="1" smtClean="0"/>
              <a:t>www.lentic.be</a:t>
            </a:r>
            <a:endParaRPr lang="fr-FR" dirty="0" smtClean="0"/>
          </a:p>
          <a:p>
            <a:r>
              <a:rPr lang="fr-FR" dirty="0" smtClean="0"/>
              <a:t>Vers la création d’un club d’entreprises?</a:t>
            </a:r>
            <a:endParaRPr lang="fr-FR" dirty="0"/>
          </a:p>
        </p:txBody>
      </p:sp>
      <p:grpSp>
        <p:nvGrpSpPr>
          <p:cNvPr id="4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5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2285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24371" y="1803525"/>
            <a:ext cx="500743" cy="500743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24371" y="1"/>
            <a:ext cx="500743" cy="500743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24371" y="598715"/>
            <a:ext cx="500743" cy="500743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9334709" y="1803525"/>
            <a:ext cx="500743" cy="500743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9334709" y="1"/>
            <a:ext cx="500743" cy="500743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9334709" y="598715"/>
            <a:ext cx="500743" cy="500743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0514033" y="1803525"/>
            <a:ext cx="500743" cy="5007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0514033" y="1"/>
            <a:ext cx="500743" cy="500743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10514033" y="598715"/>
            <a:ext cx="500743" cy="500743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9924371" y="1196190"/>
            <a:ext cx="500743" cy="500743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9334708" y="1196190"/>
            <a:ext cx="500743" cy="500743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0514033" y="1196190"/>
            <a:ext cx="500743" cy="500743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2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323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4" name="TextBox 104"/>
          <p:cNvSpPr txBox="1"/>
          <p:nvPr/>
        </p:nvSpPr>
        <p:spPr>
          <a:xfrm>
            <a:off x="4651420" y="1121159"/>
            <a:ext cx="4315513" cy="49244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/>
              <a:t>Le NWOW, c’est quoi?</a:t>
            </a:r>
            <a:endParaRPr lang="fr-FR" sz="1400" dirty="0"/>
          </a:p>
          <a:p>
            <a:r>
              <a:rPr lang="fr-FR" sz="1600" dirty="0" smtClean="0"/>
              <a:t>Définition et périmètre du concept</a:t>
            </a:r>
            <a:endParaRPr lang="fr-FR" sz="1600" dirty="0"/>
          </a:p>
        </p:txBody>
      </p:sp>
      <p:sp>
        <p:nvSpPr>
          <p:cNvPr id="516" name="TextBox 182"/>
          <p:cNvSpPr txBox="1"/>
          <p:nvPr/>
        </p:nvSpPr>
        <p:spPr>
          <a:xfrm>
            <a:off x="4651420" y="2235877"/>
            <a:ext cx="4194317" cy="73866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/>
              <a:t>Focus sur l’une des composantes du NWOW </a:t>
            </a:r>
            <a:r>
              <a:rPr lang="nl-BE" sz="1600" dirty="0" smtClean="0"/>
              <a:t>Choix à main levée par le public : qu’est ce qui VOUS intéresse?</a:t>
            </a:r>
            <a:endParaRPr lang="fr-BE" sz="1600" dirty="0" smtClean="0"/>
          </a:p>
        </p:txBody>
      </p:sp>
      <p:sp>
        <p:nvSpPr>
          <p:cNvPr id="518" name="TextBox 185"/>
          <p:cNvSpPr txBox="1"/>
          <p:nvPr/>
        </p:nvSpPr>
        <p:spPr>
          <a:xfrm>
            <a:off x="4651420" y="3612476"/>
            <a:ext cx="3731337" cy="49244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/>
              <a:t>Echange d’expériences et questions</a:t>
            </a:r>
          </a:p>
          <a:p>
            <a:r>
              <a:rPr lang="nl-BE" sz="1600" dirty="0" smtClean="0"/>
              <a:t>Comment aller plus loin?</a:t>
            </a:r>
            <a:endParaRPr lang="fr-FR" sz="1600" dirty="0"/>
          </a:p>
        </p:txBody>
      </p:sp>
      <p:grpSp>
        <p:nvGrpSpPr>
          <p:cNvPr id="2" name="Group 1"/>
          <p:cNvGrpSpPr/>
          <p:nvPr/>
        </p:nvGrpSpPr>
        <p:grpSpPr>
          <a:xfrm>
            <a:off x="710836" y="997399"/>
            <a:ext cx="3733379" cy="3425033"/>
            <a:chOff x="1966751" y="1498241"/>
            <a:chExt cx="4771784" cy="4377673"/>
          </a:xfrm>
        </p:grpSpPr>
        <p:cxnSp>
          <p:nvCxnSpPr>
            <p:cNvPr id="515" name="Straight Connector 514"/>
            <p:cNvCxnSpPr/>
            <p:nvPr/>
          </p:nvCxnSpPr>
          <p:spPr>
            <a:xfrm flipV="1">
              <a:off x="4280661" y="1824707"/>
              <a:ext cx="2402064" cy="3"/>
            </a:xfrm>
            <a:prstGeom prst="line">
              <a:avLst/>
            </a:prstGeom>
            <a:ln>
              <a:solidFill>
                <a:srgbClr val="016AA3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/>
            <p:cNvCxnSpPr/>
            <p:nvPr/>
          </p:nvCxnSpPr>
          <p:spPr>
            <a:xfrm>
              <a:off x="5715033" y="5012363"/>
              <a:ext cx="1023502" cy="1"/>
            </a:xfrm>
            <a:prstGeom prst="line">
              <a:avLst/>
            </a:prstGeom>
            <a:ln>
              <a:solidFill>
                <a:srgbClr val="FEA34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/>
            <p:nvPr/>
          </p:nvCxnSpPr>
          <p:spPr>
            <a:xfrm>
              <a:off x="5769427" y="3233967"/>
              <a:ext cx="969108" cy="1"/>
            </a:xfrm>
            <a:prstGeom prst="line">
              <a:avLst/>
            </a:prstGeom>
            <a:ln>
              <a:solidFill>
                <a:srgbClr val="46B688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Oval 306"/>
            <p:cNvSpPr>
              <a:spLocks noChangeArrowheads="1"/>
            </p:cNvSpPr>
            <p:nvPr/>
          </p:nvSpPr>
          <p:spPr bwMode="auto">
            <a:xfrm>
              <a:off x="1966751" y="2189756"/>
              <a:ext cx="3686160" cy="36861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6" name="Freeform 315"/>
            <p:cNvSpPr>
              <a:spLocks/>
            </p:cNvSpPr>
            <p:nvPr/>
          </p:nvSpPr>
          <p:spPr bwMode="auto">
            <a:xfrm>
              <a:off x="4246830" y="4041479"/>
              <a:ext cx="1811386" cy="1774888"/>
            </a:xfrm>
            <a:custGeom>
              <a:avLst/>
              <a:gdLst>
                <a:gd name="T0" fmla="*/ 231 w 398"/>
                <a:gd name="T1" fmla="*/ 390 h 390"/>
                <a:gd name="T2" fmla="*/ 0 w 398"/>
                <a:gd name="T3" fmla="*/ 148 h 390"/>
                <a:gd name="T4" fmla="*/ 80 w 398"/>
                <a:gd name="T5" fmla="*/ 28 h 390"/>
                <a:gd name="T6" fmla="*/ 398 w 398"/>
                <a:gd name="T7" fmla="*/ 0 h 390"/>
                <a:gd name="T8" fmla="*/ 396 w 398"/>
                <a:gd name="T9" fmla="*/ 27 h 390"/>
                <a:gd name="T10" fmla="*/ 231 w 398"/>
                <a:gd name="T11" fmla="*/ 39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8" h="390">
                  <a:moveTo>
                    <a:pt x="231" y="390"/>
                  </a:moveTo>
                  <a:cubicBezTo>
                    <a:pt x="0" y="148"/>
                    <a:pt x="0" y="148"/>
                    <a:pt x="0" y="148"/>
                  </a:cubicBezTo>
                  <a:cubicBezTo>
                    <a:pt x="80" y="28"/>
                    <a:pt x="80" y="28"/>
                    <a:pt x="80" y="28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6" y="27"/>
                    <a:pt x="396" y="27"/>
                    <a:pt x="396" y="27"/>
                  </a:cubicBezTo>
                  <a:cubicBezTo>
                    <a:pt x="396" y="27"/>
                    <a:pt x="388" y="250"/>
                    <a:pt x="231" y="390"/>
                  </a:cubicBezTo>
                  <a:close/>
                </a:path>
              </a:pathLst>
            </a:custGeom>
            <a:solidFill>
              <a:srgbClr val="EEB760"/>
            </a:solidFill>
            <a:ln w="3175" cap="flat">
              <a:noFill/>
              <a:prstDash val="solid"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3" name="Freeform 502"/>
            <p:cNvSpPr>
              <a:spLocks/>
            </p:cNvSpPr>
            <p:nvPr/>
          </p:nvSpPr>
          <p:spPr bwMode="auto">
            <a:xfrm>
              <a:off x="4360162" y="2303087"/>
              <a:ext cx="1840198" cy="1867090"/>
            </a:xfrm>
            <a:custGeom>
              <a:avLst/>
              <a:gdLst>
                <a:gd name="T0" fmla="*/ 403 w 404"/>
                <a:gd name="T1" fmla="*/ 409 h 410"/>
                <a:gd name="T2" fmla="*/ 55 w 404"/>
                <a:gd name="T3" fmla="*/ 410 h 410"/>
                <a:gd name="T4" fmla="*/ 0 w 404"/>
                <a:gd name="T5" fmla="*/ 256 h 410"/>
                <a:gd name="T6" fmla="*/ 222 w 404"/>
                <a:gd name="T7" fmla="*/ 0 h 410"/>
                <a:gd name="T8" fmla="*/ 244 w 404"/>
                <a:gd name="T9" fmla="*/ 17 h 410"/>
                <a:gd name="T10" fmla="*/ 403 w 404"/>
                <a:gd name="T11" fmla="*/ 40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" h="410">
                  <a:moveTo>
                    <a:pt x="403" y="409"/>
                  </a:moveTo>
                  <a:cubicBezTo>
                    <a:pt x="55" y="410"/>
                    <a:pt x="55" y="410"/>
                    <a:pt x="55" y="41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44" y="17"/>
                    <a:pt x="244" y="17"/>
                    <a:pt x="244" y="17"/>
                  </a:cubicBezTo>
                  <a:cubicBezTo>
                    <a:pt x="244" y="17"/>
                    <a:pt x="404" y="167"/>
                    <a:pt x="403" y="409"/>
                  </a:cubicBezTo>
                  <a:close/>
                </a:path>
              </a:pathLst>
            </a:custGeom>
            <a:solidFill>
              <a:srgbClr val="46B688"/>
            </a:solidFill>
            <a:ln w="3175" cap="flat">
              <a:noFill/>
              <a:prstDash val="solid"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4" name="Freeform 503"/>
            <p:cNvSpPr>
              <a:spLocks/>
            </p:cNvSpPr>
            <p:nvPr/>
          </p:nvSpPr>
          <p:spPr bwMode="auto">
            <a:xfrm>
              <a:off x="3595653" y="1498241"/>
              <a:ext cx="1957372" cy="1984263"/>
            </a:xfrm>
            <a:custGeom>
              <a:avLst/>
              <a:gdLst>
                <a:gd name="T0" fmla="*/ 0 w 430"/>
                <a:gd name="T1" fmla="*/ 6 h 436"/>
                <a:gd name="T2" fmla="*/ 7 w 430"/>
                <a:gd name="T3" fmla="*/ 383 h 436"/>
                <a:gd name="T4" fmla="*/ 177 w 430"/>
                <a:gd name="T5" fmla="*/ 436 h 436"/>
                <a:gd name="T6" fmla="*/ 430 w 430"/>
                <a:gd name="T7" fmla="*/ 175 h 436"/>
                <a:gd name="T8" fmla="*/ 0 w 430"/>
                <a:gd name="T9" fmla="*/ 6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436">
                  <a:moveTo>
                    <a:pt x="0" y="6"/>
                  </a:moveTo>
                  <a:cubicBezTo>
                    <a:pt x="7" y="383"/>
                    <a:pt x="7" y="383"/>
                    <a:pt x="7" y="383"/>
                  </a:cubicBezTo>
                  <a:cubicBezTo>
                    <a:pt x="177" y="436"/>
                    <a:pt x="177" y="436"/>
                    <a:pt x="177" y="436"/>
                  </a:cubicBezTo>
                  <a:cubicBezTo>
                    <a:pt x="430" y="175"/>
                    <a:pt x="430" y="175"/>
                    <a:pt x="430" y="175"/>
                  </a:cubicBezTo>
                  <a:cubicBezTo>
                    <a:pt x="430" y="175"/>
                    <a:pt x="262" y="0"/>
                    <a:pt x="0" y="6"/>
                  </a:cubicBezTo>
                  <a:close/>
                </a:path>
              </a:pathLst>
            </a:custGeom>
            <a:solidFill>
              <a:srgbClr val="016AA3"/>
            </a:solidFill>
            <a:ln w="3175" cap="flat">
              <a:noFill/>
              <a:prstDash val="solid"/>
              <a:miter lim="800000"/>
              <a:headEnd/>
              <a:tailEnd/>
            </a:ln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grpSp>
          <p:nvGrpSpPr>
            <p:cNvPr id="505" name="Group 504"/>
            <p:cNvGrpSpPr/>
            <p:nvPr/>
          </p:nvGrpSpPr>
          <p:grpSpPr>
            <a:xfrm>
              <a:off x="2844592" y="3067595"/>
              <a:ext cx="1930480" cy="1930479"/>
              <a:chOff x="1497013" y="3295650"/>
              <a:chExt cx="1595438" cy="1595437"/>
            </a:xfrm>
          </p:grpSpPr>
          <p:sp>
            <p:nvSpPr>
              <p:cNvPr id="506" name="Oval 505"/>
              <p:cNvSpPr>
                <a:spLocks noChangeArrowheads="1"/>
              </p:cNvSpPr>
              <p:nvPr/>
            </p:nvSpPr>
            <p:spPr bwMode="auto">
              <a:xfrm>
                <a:off x="1497013" y="3295650"/>
                <a:ext cx="1595438" cy="1595437"/>
              </a:xfrm>
              <a:prstGeom prst="ellipse">
                <a:avLst/>
              </a:prstGeom>
              <a:solidFill>
                <a:schemeClr val="bg1"/>
              </a:solidFill>
              <a:ln w="3175" cap="flat">
                <a:noFill/>
                <a:prstDash val="solid"/>
                <a:miter lim="800000"/>
                <a:headEnd/>
                <a:tailEnd/>
              </a:ln>
              <a:effectLst>
                <a:outerShdw blurRad="38100" dist="25400" dir="5400000" algn="ctr" rotWithShape="0">
                  <a:srgbClr val="000000">
                    <a:alpha val="2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7" name="Oval 506"/>
              <p:cNvSpPr>
                <a:spLocks noChangeArrowheads="1"/>
              </p:cNvSpPr>
              <p:nvPr/>
            </p:nvSpPr>
            <p:spPr bwMode="auto">
              <a:xfrm>
                <a:off x="1625600" y="3424238"/>
                <a:ext cx="1338263" cy="1338262"/>
              </a:xfrm>
              <a:prstGeom prst="ellipse">
                <a:avLst/>
              </a:prstGeom>
              <a:solidFill>
                <a:srgbClr val="AAAAAA"/>
              </a:solidFill>
              <a:ln w="3175" cap="flat">
                <a:noFill/>
                <a:prstDash val="solid"/>
                <a:miter lim="800000"/>
                <a:headEnd/>
                <a:tailEnd/>
              </a:ln>
              <a:effectLst>
                <a:outerShdw blurRad="38100" dist="25400" dir="5400000" algn="ctr" rotWithShape="0">
                  <a:srgbClr val="000000">
                    <a:alpha val="2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508" name="Oval 507"/>
              <p:cNvSpPr>
                <a:spLocks noChangeArrowheads="1"/>
              </p:cNvSpPr>
              <p:nvPr/>
            </p:nvSpPr>
            <p:spPr bwMode="auto">
              <a:xfrm>
                <a:off x="1733106" y="3531743"/>
                <a:ext cx="1123251" cy="1123251"/>
              </a:xfrm>
              <a:prstGeom prst="ellipse">
                <a:avLst/>
              </a:prstGeom>
              <a:solidFill>
                <a:schemeClr val="bg1"/>
              </a:solidFill>
              <a:ln w="3175" cap="flat">
                <a:noFill/>
                <a:prstDash val="solid"/>
                <a:miter lim="800000"/>
                <a:headEnd/>
                <a:tailEnd/>
              </a:ln>
              <a:effectLst>
                <a:outerShdw blurRad="38100" dist="25400" dir="5400000" algn="ctr" rotWithShape="0">
                  <a:srgbClr val="000000">
                    <a:alpha val="2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522" name="TextBox 105"/>
            <p:cNvSpPr txBox="1"/>
            <p:nvPr/>
          </p:nvSpPr>
          <p:spPr>
            <a:xfrm>
              <a:off x="3851488" y="1972356"/>
              <a:ext cx="993205" cy="62941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01</a:t>
              </a:r>
              <a:endParaRPr lang="en-US" sz="3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3" name="TextBox 105"/>
            <p:cNvSpPr txBox="1"/>
            <p:nvPr/>
          </p:nvSpPr>
          <p:spPr>
            <a:xfrm>
              <a:off x="4875831" y="3020710"/>
              <a:ext cx="993205" cy="62941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02</a:t>
              </a:r>
              <a:endParaRPr lang="en-US" sz="3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4" name="TextBox 105"/>
            <p:cNvSpPr txBox="1"/>
            <p:nvPr/>
          </p:nvSpPr>
          <p:spPr>
            <a:xfrm>
              <a:off x="4787500" y="4431590"/>
              <a:ext cx="993205" cy="629411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03</a:t>
              </a:r>
              <a:endParaRPr lang="en-US" sz="3200" dirty="0">
                <a:solidFill>
                  <a:schemeClr val="bg1"/>
                </a:solidFill>
                <a:latin typeface="+mj-lt"/>
              </a:endParaRPr>
            </a:p>
          </p:txBody>
        </p:sp>
        <p:grpSp>
          <p:nvGrpSpPr>
            <p:cNvPr id="526" name="Group 525"/>
            <p:cNvGrpSpPr/>
            <p:nvPr/>
          </p:nvGrpSpPr>
          <p:grpSpPr>
            <a:xfrm>
              <a:off x="3486710" y="3711635"/>
              <a:ext cx="642400" cy="642400"/>
              <a:chOff x="7613650" y="1387475"/>
              <a:chExt cx="284163" cy="284163"/>
            </a:xfrm>
            <a:solidFill>
              <a:srgbClr val="AAAAAA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527" name="Freeform 4359"/>
              <p:cNvSpPr>
                <a:spLocks noEditPoints="1"/>
              </p:cNvSpPr>
              <p:nvPr/>
            </p:nvSpPr>
            <p:spPr bwMode="auto">
              <a:xfrm>
                <a:off x="7613650" y="1471613"/>
                <a:ext cx="200025" cy="200025"/>
              </a:xfrm>
              <a:custGeom>
                <a:avLst/>
                <a:gdLst>
                  <a:gd name="T0" fmla="*/ 276 w 629"/>
                  <a:gd name="T1" fmla="*/ 436 h 629"/>
                  <a:gd name="T2" fmla="*/ 233 w 629"/>
                  <a:gd name="T3" fmla="*/ 411 h 629"/>
                  <a:gd name="T4" fmla="*/ 202 w 629"/>
                  <a:gd name="T5" fmla="*/ 374 h 629"/>
                  <a:gd name="T6" fmla="*/ 187 w 629"/>
                  <a:gd name="T7" fmla="*/ 325 h 629"/>
                  <a:gd name="T8" fmla="*/ 192 w 629"/>
                  <a:gd name="T9" fmla="*/ 274 h 629"/>
                  <a:gd name="T10" fmla="*/ 216 w 629"/>
                  <a:gd name="T11" fmla="*/ 231 h 629"/>
                  <a:gd name="T12" fmla="*/ 253 w 629"/>
                  <a:gd name="T13" fmla="*/ 199 h 629"/>
                  <a:gd name="T14" fmla="*/ 301 w 629"/>
                  <a:gd name="T15" fmla="*/ 184 h 629"/>
                  <a:gd name="T16" fmla="*/ 352 w 629"/>
                  <a:gd name="T17" fmla="*/ 190 h 629"/>
                  <a:gd name="T18" fmla="*/ 395 w 629"/>
                  <a:gd name="T19" fmla="*/ 213 h 629"/>
                  <a:gd name="T20" fmla="*/ 426 w 629"/>
                  <a:gd name="T21" fmla="*/ 252 h 629"/>
                  <a:gd name="T22" fmla="*/ 441 w 629"/>
                  <a:gd name="T23" fmla="*/ 300 h 629"/>
                  <a:gd name="T24" fmla="*/ 436 w 629"/>
                  <a:gd name="T25" fmla="*/ 350 h 629"/>
                  <a:gd name="T26" fmla="*/ 413 w 629"/>
                  <a:gd name="T27" fmla="*/ 394 h 629"/>
                  <a:gd name="T28" fmla="*/ 375 w 629"/>
                  <a:gd name="T29" fmla="*/ 425 h 629"/>
                  <a:gd name="T30" fmla="*/ 327 w 629"/>
                  <a:gd name="T31" fmla="*/ 440 h 629"/>
                  <a:gd name="T32" fmla="*/ 572 w 629"/>
                  <a:gd name="T33" fmla="*/ 346 h 629"/>
                  <a:gd name="T34" fmla="*/ 574 w 629"/>
                  <a:gd name="T35" fmla="*/ 302 h 629"/>
                  <a:gd name="T36" fmla="*/ 620 w 629"/>
                  <a:gd name="T37" fmla="*/ 241 h 629"/>
                  <a:gd name="T38" fmla="*/ 628 w 629"/>
                  <a:gd name="T39" fmla="*/ 231 h 629"/>
                  <a:gd name="T40" fmla="*/ 625 w 629"/>
                  <a:gd name="T41" fmla="*/ 219 h 629"/>
                  <a:gd name="T42" fmla="*/ 544 w 629"/>
                  <a:gd name="T43" fmla="*/ 84 h 629"/>
                  <a:gd name="T44" fmla="*/ 532 w 629"/>
                  <a:gd name="T45" fmla="*/ 83 h 629"/>
                  <a:gd name="T46" fmla="*/ 447 w 629"/>
                  <a:gd name="T47" fmla="*/ 88 h 629"/>
                  <a:gd name="T48" fmla="*/ 407 w 629"/>
                  <a:gd name="T49" fmla="*/ 69 h 629"/>
                  <a:gd name="T50" fmla="*/ 404 w 629"/>
                  <a:gd name="T51" fmla="*/ 7 h 629"/>
                  <a:gd name="T52" fmla="*/ 395 w 629"/>
                  <a:gd name="T53" fmla="*/ 0 h 629"/>
                  <a:gd name="T54" fmla="*/ 235 w 629"/>
                  <a:gd name="T55" fmla="*/ 1 h 629"/>
                  <a:gd name="T56" fmla="*/ 227 w 629"/>
                  <a:gd name="T57" fmla="*/ 10 h 629"/>
                  <a:gd name="T58" fmla="*/ 216 w 629"/>
                  <a:gd name="T59" fmla="*/ 72 h 629"/>
                  <a:gd name="T60" fmla="*/ 177 w 629"/>
                  <a:gd name="T61" fmla="*/ 91 h 629"/>
                  <a:gd name="T62" fmla="*/ 98 w 629"/>
                  <a:gd name="T63" fmla="*/ 84 h 629"/>
                  <a:gd name="T64" fmla="*/ 87 w 629"/>
                  <a:gd name="T65" fmla="*/ 83 h 629"/>
                  <a:gd name="T66" fmla="*/ 78 w 629"/>
                  <a:gd name="T67" fmla="*/ 90 h 629"/>
                  <a:gd name="T68" fmla="*/ 1 w 629"/>
                  <a:gd name="T69" fmla="*/ 228 h 629"/>
                  <a:gd name="T70" fmla="*/ 57 w 629"/>
                  <a:gd name="T71" fmla="*/ 269 h 629"/>
                  <a:gd name="T72" fmla="*/ 54 w 629"/>
                  <a:gd name="T73" fmla="*/ 313 h 629"/>
                  <a:gd name="T74" fmla="*/ 57 w 629"/>
                  <a:gd name="T75" fmla="*/ 355 h 629"/>
                  <a:gd name="T76" fmla="*/ 2 w 629"/>
                  <a:gd name="T77" fmla="*/ 391 h 629"/>
                  <a:gd name="T78" fmla="*/ 1 w 629"/>
                  <a:gd name="T79" fmla="*/ 402 h 629"/>
                  <a:gd name="T80" fmla="*/ 86 w 629"/>
                  <a:gd name="T81" fmla="*/ 543 h 629"/>
                  <a:gd name="T82" fmla="*/ 98 w 629"/>
                  <a:gd name="T83" fmla="*/ 542 h 629"/>
                  <a:gd name="T84" fmla="*/ 177 w 629"/>
                  <a:gd name="T85" fmla="*/ 533 h 629"/>
                  <a:gd name="T86" fmla="*/ 216 w 629"/>
                  <a:gd name="T87" fmla="*/ 552 h 629"/>
                  <a:gd name="T88" fmla="*/ 227 w 629"/>
                  <a:gd name="T89" fmla="*/ 620 h 629"/>
                  <a:gd name="T90" fmla="*/ 235 w 629"/>
                  <a:gd name="T91" fmla="*/ 628 h 629"/>
                  <a:gd name="T92" fmla="*/ 395 w 629"/>
                  <a:gd name="T93" fmla="*/ 629 h 629"/>
                  <a:gd name="T94" fmla="*/ 404 w 629"/>
                  <a:gd name="T95" fmla="*/ 623 h 629"/>
                  <a:gd name="T96" fmla="*/ 407 w 629"/>
                  <a:gd name="T97" fmla="*/ 556 h 629"/>
                  <a:gd name="T98" fmla="*/ 447 w 629"/>
                  <a:gd name="T99" fmla="*/ 538 h 629"/>
                  <a:gd name="T100" fmla="*/ 533 w 629"/>
                  <a:gd name="T101" fmla="*/ 543 h 629"/>
                  <a:gd name="T102" fmla="*/ 545 w 629"/>
                  <a:gd name="T103" fmla="*/ 543 h 629"/>
                  <a:gd name="T104" fmla="*/ 627 w 629"/>
                  <a:gd name="T105" fmla="*/ 405 h 629"/>
                  <a:gd name="T106" fmla="*/ 628 w 629"/>
                  <a:gd name="T107" fmla="*/ 394 h 629"/>
                  <a:gd name="T108" fmla="*/ 621 w 629"/>
                  <a:gd name="T109" fmla="*/ 385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9" h="629">
                    <a:moveTo>
                      <a:pt x="314" y="441"/>
                    </a:moveTo>
                    <a:lnTo>
                      <a:pt x="301" y="440"/>
                    </a:lnTo>
                    <a:lnTo>
                      <a:pt x="288" y="439"/>
                    </a:lnTo>
                    <a:lnTo>
                      <a:pt x="276" y="436"/>
                    </a:lnTo>
                    <a:lnTo>
                      <a:pt x="264" y="430"/>
                    </a:lnTo>
                    <a:lnTo>
                      <a:pt x="253" y="425"/>
                    </a:lnTo>
                    <a:lnTo>
                      <a:pt x="242" y="418"/>
                    </a:lnTo>
                    <a:lnTo>
                      <a:pt x="233" y="411"/>
                    </a:lnTo>
                    <a:lnTo>
                      <a:pt x="223" y="404"/>
                    </a:lnTo>
                    <a:lnTo>
                      <a:pt x="216" y="394"/>
                    </a:lnTo>
                    <a:lnTo>
                      <a:pt x="208" y="384"/>
                    </a:lnTo>
                    <a:lnTo>
                      <a:pt x="202" y="374"/>
                    </a:lnTo>
                    <a:lnTo>
                      <a:pt x="196" y="362"/>
                    </a:lnTo>
                    <a:lnTo>
                      <a:pt x="192" y="350"/>
                    </a:lnTo>
                    <a:lnTo>
                      <a:pt x="189" y="338"/>
                    </a:lnTo>
                    <a:lnTo>
                      <a:pt x="187" y="325"/>
                    </a:lnTo>
                    <a:lnTo>
                      <a:pt x="186" y="313"/>
                    </a:lnTo>
                    <a:lnTo>
                      <a:pt x="187" y="300"/>
                    </a:lnTo>
                    <a:lnTo>
                      <a:pt x="189" y="287"/>
                    </a:lnTo>
                    <a:lnTo>
                      <a:pt x="192" y="274"/>
                    </a:lnTo>
                    <a:lnTo>
                      <a:pt x="196" y="262"/>
                    </a:lnTo>
                    <a:lnTo>
                      <a:pt x="202" y="252"/>
                    </a:lnTo>
                    <a:lnTo>
                      <a:pt x="208" y="241"/>
                    </a:lnTo>
                    <a:lnTo>
                      <a:pt x="216" y="231"/>
                    </a:lnTo>
                    <a:lnTo>
                      <a:pt x="223" y="222"/>
                    </a:lnTo>
                    <a:lnTo>
                      <a:pt x="233" y="213"/>
                    </a:lnTo>
                    <a:lnTo>
                      <a:pt x="242" y="206"/>
                    </a:lnTo>
                    <a:lnTo>
                      <a:pt x="253" y="199"/>
                    </a:lnTo>
                    <a:lnTo>
                      <a:pt x="264" y="194"/>
                    </a:lnTo>
                    <a:lnTo>
                      <a:pt x="276" y="190"/>
                    </a:lnTo>
                    <a:lnTo>
                      <a:pt x="288" y="186"/>
                    </a:lnTo>
                    <a:lnTo>
                      <a:pt x="301" y="184"/>
                    </a:lnTo>
                    <a:lnTo>
                      <a:pt x="314" y="184"/>
                    </a:lnTo>
                    <a:lnTo>
                      <a:pt x="327" y="184"/>
                    </a:lnTo>
                    <a:lnTo>
                      <a:pt x="340" y="186"/>
                    </a:lnTo>
                    <a:lnTo>
                      <a:pt x="352" y="190"/>
                    </a:lnTo>
                    <a:lnTo>
                      <a:pt x="363" y="194"/>
                    </a:lnTo>
                    <a:lnTo>
                      <a:pt x="375" y="199"/>
                    </a:lnTo>
                    <a:lnTo>
                      <a:pt x="386" y="206"/>
                    </a:lnTo>
                    <a:lnTo>
                      <a:pt x="395" y="213"/>
                    </a:lnTo>
                    <a:lnTo>
                      <a:pt x="404" y="222"/>
                    </a:lnTo>
                    <a:lnTo>
                      <a:pt x="413" y="231"/>
                    </a:lnTo>
                    <a:lnTo>
                      <a:pt x="420" y="241"/>
                    </a:lnTo>
                    <a:lnTo>
                      <a:pt x="426" y="252"/>
                    </a:lnTo>
                    <a:lnTo>
                      <a:pt x="432" y="262"/>
                    </a:lnTo>
                    <a:lnTo>
                      <a:pt x="436" y="274"/>
                    </a:lnTo>
                    <a:lnTo>
                      <a:pt x="439" y="287"/>
                    </a:lnTo>
                    <a:lnTo>
                      <a:pt x="441" y="300"/>
                    </a:lnTo>
                    <a:lnTo>
                      <a:pt x="443" y="313"/>
                    </a:lnTo>
                    <a:lnTo>
                      <a:pt x="441" y="325"/>
                    </a:lnTo>
                    <a:lnTo>
                      <a:pt x="439" y="338"/>
                    </a:lnTo>
                    <a:lnTo>
                      <a:pt x="436" y="350"/>
                    </a:lnTo>
                    <a:lnTo>
                      <a:pt x="432" y="362"/>
                    </a:lnTo>
                    <a:lnTo>
                      <a:pt x="426" y="374"/>
                    </a:lnTo>
                    <a:lnTo>
                      <a:pt x="420" y="384"/>
                    </a:lnTo>
                    <a:lnTo>
                      <a:pt x="413" y="394"/>
                    </a:lnTo>
                    <a:lnTo>
                      <a:pt x="404" y="404"/>
                    </a:lnTo>
                    <a:lnTo>
                      <a:pt x="395" y="411"/>
                    </a:lnTo>
                    <a:lnTo>
                      <a:pt x="386" y="418"/>
                    </a:lnTo>
                    <a:lnTo>
                      <a:pt x="375" y="425"/>
                    </a:lnTo>
                    <a:lnTo>
                      <a:pt x="363" y="430"/>
                    </a:lnTo>
                    <a:lnTo>
                      <a:pt x="352" y="436"/>
                    </a:lnTo>
                    <a:lnTo>
                      <a:pt x="340" y="439"/>
                    </a:lnTo>
                    <a:lnTo>
                      <a:pt x="327" y="440"/>
                    </a:lnTo>
                    <a:lnTo>
                      <a:pt x="314" y="441"/>
                    </a:lnTo>
                    <a:close/>
                    <a:moveTo>
                      <a:pt x="621" y="385"/>
                    </a:moveTo>
                    <a:lnTo>
                      <a:pt x="571" y="355"/>
                    </a:lnTo>
                    <a:lnTo>
                      <a:pt x="572" y="346"/>
                    </a:lnTo>
                    <a:lnTo>
                      <a:pt x="573" y="335"/>
                    </a:lnTo>
                    <a:lnTo>
                      <a:pt x="574" y="323"/>
                    </a:lnTo>
                    <a:lnTo>
                      <a:pt x="574" y="313"/>
                    </a:lnTo>
                    <a:lnTo>
                      <a:pt x="574" y="302"/>
                    </a:lnTo>
                    <a:lnTo>
                      <a:pt x="573" y="291"/>
                    </a:lnTo>
                    <a:lnTo>
                      <a:pt x="572" y="280"/>
                    </a:lnTo>
                    <a:lnTo>
                      <a:pt x="570" y="269"/>
                    </a:lnTo>
                    <a:lnTo>
                      <a:pt x="620" y="241"/>
                    </a:lnTo>
                    <a:lnTo>
                      <a:pt x="623" y="239"/>
                    </a:lnTo>
                    <a:lnTo>
                      <a:pt x="624" y="237"/>
                    </a:lnTo>
                    <a:lnTo>
                      <a:pt x="627" y="234"/>
                    </a:lnTo>
                    <a:lnTo>
                      <a:pt x="628" y="231"/>
                    </a:lnTo>
                    <a:lnTo>
                      <a:pt x="628" y="228"/>
                    </a:lnTo>
                    <a:lnTo>
                      <a:pt x="628" y="226"/>
                    </a:lnTo>
                    <a:lnTo>
                      <a:pt x="628" y="223"/>
                    </a:lnTo>
                    <a:lnTo>
                      <a:pt x="625" y="219"/>
                    </a:lnTo>
                    <a:lnTo>
                      <a:pt x="551" y="90"/>
                    </a:lnTo>
                    <a:lnTo>
                      <a:pt x="548" y="87"/>
                    </a:lnTo>
                    <a:lnTo>
                      <a:pt x="546" y="85"/>
                    </a:lnTo>
                    <a:lnTo>
                      <a:pt x="544" y="84"/>
                    </a:lnTo>
                    <a:lnTo>
                      <a:pt x="541" y="83"/>
                    </a:lnTo>
                    <a:lnTo>
                      <a:pt x="539" y="81"/>
                    </a:lnTo>
                    <a:lnTo>
                      <a:pt x="536" y="81"/>
                    </a:lnTo>
                    <a:lnTo>
                      <a:pt x="532" y="83"/>
                    </a:lnTo>
                    <a:lnTo>
                      <a:pt x="530" y="84"/>
                    </a:lnTo>
                    <a:lnTo>
                      <a:pt x="481" y="113"/>
                    </a:lnTo>
                    <a:lnTo>
                      <a:pt x="465" y="99"/>
                    </a:lnTo>
                    <a:lnTo>
                      <a:pt x="447" y="88"/>
                    </a:lnTo>
                    <a:lnTo>
                      <a:pt x="438" y="83"/>
                    </a:lnTo>
                    <a:lnTo>
                      <a:pt x="429" y="77"/>
                    </a:lnTo>
                    <a:lnTo>
                      <a:pt x="418" y="73"/>
                    </a:lnTo>
                    <a:lnTo>
                      <a:pt x="407" y="69"/>
                    </a:lnTo>
                    <a:lnTo>
                      <a:pt x="407" y="15"/>
                    </a:lnTo>
                    <a:lnTo>
                      <a:pt x="407" y="12"/>
                    </a:lnTo>
                    <a:lnTo>
                      <a:pt x="406" y="10"/>
                    </a:lnTo>
                    <a:lnTo>
                      <a:pt x="404" y="7"/>
                    </a:lnTo>
                    <a:lnTo>
                      <a:pt x="403" y="4"/>
                    </a:lnTo>
                    <a:lnTo>
                      <a:pt x="401" y="2"/>
                    </a:lnTo>
                    <a:lnTo>
                      <a:pt x="398" y="1"/>
                    </a:lnTo>
                    <a:lnTo>
                      <a:pt x="395" y="0"/>
                    </a:lnTo>
                    <a:lnTo>
                      <a:pt x="392" y="0"/>
                    </a:lnTo>
                    <a:lnTo>
                      <a:pt x="241" y="0"/>
                    </a:lnTo>
                    <a:lnTo>
                      <a:pt x="238" y="0"/>
                    </a:lnTo>
                    <a:lnTo>
                      <a:pt x="235" y="1"/>
                    </a:lnTo>
                    <a:lnTo>
                      <a:pt x="233" y="2"/>
                    </a:lnTo>
                    <a:lnTo>
                      <a:pt x="231" y="4"/>
                    </a:lnTo>
                    <a:lnTo>
                      <a:pt x="229" y="7"/>
                    </a:lnTo>
                    <a:lnTo>
                      <a:pt x="227" y="10"/>
                    </a:lnTo>
                    <a:lnTo>
                      <a:pt x="226" y="12"/>
                    </a:lnTo>
                    <a:lnTo>
                      <a:pt x="226" y="15"/>
                    </a:lnTo>
                    <a:lnTo>
                      <a:pt x="226" y="69"/>
                    </a:lnTo>
                    <a:lnTo>
                      <a:pt x="216" y="72"/>
                    </a:lnTo>
                    <a:lnTo>
                      <a:pt x="206" y="76"/>
                    </a:lnTo>
                    <a:lnTo>
                      <a:pt x="196" y="80"/>
                    </a:lnTo>
                    <a:lnTo>
                      <a:pt x="187" y="86"/>
                    </a:lnTo>
                    <a:lnTo>
                      <a:pt x="177" y="91"/>
                    </a:lnTo>
                    <a:lnTo>
                      <a:pt x="168" y="98"/>
                    </a:lnTo>
                    <a:lnTo>
                      <a:pt x="159" y="105"/>
                    </a:lnTo>
                    <a:lnTo>
                      <a:pt x="149" y="113"/>
                    </a:lnTo>
                    <a:lnTo>
                      <a:pt x="98" y="84"/>
                    </a:lnTo>
                    <a:lnTo>
                      <a:pt x="96" y="83"/>
                    </a:lnTo>
                    <a:lnTo>
                      <a:pt x="93" y="81"/>
                    </a:lnTo>
                    <a:lnTo>
                      <a:pt x="90" y="81"/>
                    </a:lnTo>
                    <a:lnTo>
                      <a:pt x="87" y="83"/>
                    </a:lnTo>
                    <a:lnTo>
                      <a:pt x="84" y="84"/>
                    </a:lnTo>
                    <a:lnTo>
                      <a:pt x="82" y="85"/>
                    </a:lnTo>
                    <a:lnTo>
                      <a:pt x="80" y="87"/>
                    </a:lnTo>
                    <a:lnTo>
                      <a:pt x="78" y="90"/>
                    </a:lnTo>
                    <a:lnTo>
                      <a:pt x="3" y="219"/>
                    </a:lnTo>
                    <a:lnTo>
                      <a:pt x="1" y="222"/>
                    </a:lnTo>
                    <a:lnTo>
                      <a:pt x="1" y="225"/>
                    </a:lnTo>
                    <a:lnTo>
                      <a:pt x="1" y="228"/>
                    </a:lnTo>
                    <a:lnTo>
                      <a:pt x="1" y="230"/>
                    </a:lnTo>
                    <a:lnTo>
                      <a:pt x="4" y="236"/>
                    </a:lnTo>
                    <a:lnTo>
                      <a:pt x="8" y="241"/>
                    </a:lnTo>
                    <a:lnTo>
                      <a:pt x="57" y="269"/>
                    </a:lnTo>
                    <a:lnTo>
                      <a:pt x="56" y="280"/>
                    </a:lnTo>
                    <a:lnTo>
                      <a:pt x="55" y="291"/>
                    </a:lnTo>
                    <a:lnTo>
                      <a:pt x="54" y="302"/>
                    </a:lnTo>
                    <a:lnTo>
                      <a:pt x="54" y="313"/>
                    </a:lnTo>
                    <a:lnTo>
                      <a:pt x="54" y="323"/>
                    </a:lnTo>
                    <a:lnTo>
                      <a:pt x="55" y="335"/>
                    </a:lnTo>
                    <a:lnTo>
                      <a:pt x="56" y="346"/>
                    </a:lnTo>
                    <a:lnTo>
                      <a:pt x="57" y="355"/>
                    </a:lnTo>
                    <a:lnTo>
                      <a:pt x="7" y="385"/>
                    </a:lnTo>
                    <a:lnTo>
                      <a:pt x="5" y="387"/>
                    </a:lnTo>
                    <a:lnTo>
                      <a:pt x="3" y="389"/>
                    </a:lnTo>
                    <a:lnTo>
                      <a:pt x="2" y="391"/>
                    </a:lnTo>
                    <a:lnTo>
                      <a:pt x="1" y="394"/>
                    </a:lnTo>
                    <a:lnTo>
                      <a:pt x="0" y="396"/>
                    </a:lnTo>
                    <a:lnTo>
                      <a:pt x="1" y="399"/>
                    </a:lnTo>
                    <a:lnTo>
                      <a:pt x="1" y="402"/>
                    </a:lnTo>
                    <a:lnTo>
                      <a:pt x="2" y="405"/>
                    </a:lnTo>
                    <a:lnTo>
                      <a:pt x="78" y="536"/>
                    </a:lnTo>
                    <a:lnTo>
                      <a:pt x="81" y="540"/>
                    </a:lnTo>
                    <a:lnTo>
                      <a:pt x="86" y="543"/>
                    </a:lnTo>
                    <a:lnTo>
                      <a:pt x="89" y="544"/>
                    </a:lnTo>
                    <a:lnTo>
                      <a:pt x="93" y="544"/>
                    </a:lnTo>
                    <a:lnTo>
                      <a:pt x="95" y="543"/>
                    </a:lnTo>
                    <a:lnTo>
                      <a:pt x="98" y="542"/>
                    </a:lnTo>
                    <a:lnTo>
                      <a:pt x="149" y="513"/>
                    </a:lnTo>
                    <a:lnTo>
                      <a:pt x="159" y="520"/>
                    </a:lnTo>
                    <a:lnTo>
                      <a:pt x="168" y="527"/>
                    </a:lnTo>
                    <a:lnTo>
                      <a:pt x="177" y="533"/>
                    </a:lnTo>
                    <a:lnTo>
                      <a:pt x="187" y="539"/>
                    </a:lnTo>
                    <a:lnTo>
                      <a:pt x="196" y="544"/>
                    </a:lnTo>
                    <a:lnTo>
                      <a:pt x="206" y="549"/>
                    </a:lnTo>
                    <a:lnTo>
                      <a:pt x="216" y="552"/>
                    </a:lnTo>
                    <a:lnTo>
                      <a:pt x="226" y="556"/>
                    </a:lnTo>
                    <a:lnTo>
                      <a:pt x="226" y="614"/>
                    </a:lnTo>
                    <a:lnTo>
                      <a:pt x="226" y="617"/>
                    </a:lnTo>
                    <a:lnTo>
                      <a:pt x="227" y="620"/>
                    </a:lnTo>
                    <a:lnTo>
                      <a:pt x="229" y="623"/>
                    </a:lnTo>
                    <a:lnTo>
                      <a:pt x="231" y="625"/>
                    </a:lnTo>
                    <a:lnTo>
                      <a:pt x="233" y="627"/>
                    </a:lnTo>
                    <a:lnTo>
                      <a:pt x="235" y="628"/>
                    </a:lnTo>
                    <a:lnTo>
                      <a:pt x="238" y="629"/>
                    </a:lnTo>
                    <a:lnTo>
                      <a:pt x="241" y="629"/>
                    </a:lnTo>
                    <a:lnTo>
                      <a:pt x="392" y="629"/>
                    </a:lnTo>
                    <a:lnTo>
                      <a:pt x="395" y="629"/>
                    </a:lnTo>
                    <a:lnTo>
                      <a:pt x="398" y="628"/>
                    </a:lnTo>
                    <a:lnTo>
                      <a:pt x="401" y="627"/>
                    </a:lnTo>
                    <a:lnTo>
                      <a:pt x="403" y="625"/>
                    </a:lnTo>
                    <a:lnTo>
                      <a:pt x="404" y="623"/>
                    </a:lnTo>
                    <a:lnTo>
                      <a:pt x="406" y="620"/>
                    </a:lnTo>
                    <a:lnTo>
                      <a:pt x="407" y="617"/>
                    </a:lnTo>
                    <a:lnTo>
                      <a:pt x="407" y="614"/>
                    </a:lnTo>
                    <a:lnTo>
                      <a:pt x="407" y="556"/>
                    </a:lnTo>
                    <a:lnTo>
                      <a:pt x="418" y="552"/>
                    </a:lnTo>
                    <a:lnTo>
                      <a:pt x="429" y="548"/>
                    </a:lnTo>
                    <a:lnTo>
                      <a:pt x="438" y="544"/>
                    </a:lnTo>
                    <a:lnTo>
                      <a:pt x="447" y="538"/>
                    </a:lnTo>
                    <a:lnTo>
                      <a:pt x="465" y="527"/>
                    </a:lnTo>
                    <a:lnTo>
                      <a:pt x="481" y="513"/>
                    </a:lnTo>
                    <a:lnTo>
                      <a:pt x="530" y="542"/>
                    </a:lnTo>
                    <a:lnTo>
                      <a:pt x="533" y="543"/>
                    </a:lnTo>
                    <a:lnTo>
                      <a:pt x="537" y="544"/>
                    </a:lnTo>
                    <a:lnTo>
                      <a:pt x="539" y="544"/>
                    </a:lnTo>
                    <a:lnTo>
                      <a:pt x="542" y="543"/>
                    </a:lnTo>
                    <a:lnTo>
                      <a:pt x="545" y="543"/>
                    </a:lnTo>
                    <a:lnTo>
                      <a:pt x="547" y="540"/>
                    </a:lnTo>
                    <a:lnTo>
                      <a:pt x="550" y="539"/>
                    </a:lnTo>
                    <a:lnTo>
                      <a:pt x="552" y="536"/>
                    </a:lnTo>
                    <a:lnTo>
                      <a:pt x="627" y="405"/>
                    </a:lnTo>
                    <a:lnTo>
                      <a:pt x="628" y="402"/>
                    </a:lnTo>
                    <a:lnTo>
                      <a:pt x="628" y="399"/>
                    </a:lnTo>
                    <a:lnTo>
                      <a:pt x="629" y="396"/>
                    </a:lnTo>
                    <a:lnTo>
                      <a:pt x="628" y="394"/>
                    </a:lnTo>
                    <a:lnTo>
                      <a:pt x="627" y="391"/>
                    </a:lnTo>
                    <a:lnTo>
                      <a:pt x="625" y="389"/>
                    </a:lnTo>
                    <a:lnTo>
                      <a:pt x="623" y="387"/>
                    </a:lnTo>
                    <a:lnTo>
                      <a:pt x="621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8" name="Freeform 4360"/>
              <p:cNvSpPr>
                <a:spLocks noEditPoints="1"/>
              </p:cNvSpPr>
              <p:nvPr/>
            </p:nvSpPr>
            <p:spPr bwMode="auto">
              <a:xfrm>
                <a:off x="7781925" y="1387475"/>
                <a:ext cx="115888" cy="117475"/>
              </a:xfrm>
              <a:custGeom>
                <a:avLst/>
                <a:gdLst>
                  <a:gd name="T0" fmla="*/ 160 w 362"/>
                  <a:gd name="T1" fmla="*/ 252 h 369"/>
                  <a:gd name="T2" fmla="*/ 135 w 362"/>
                  <a:gd name="T3" fmla="*/ 238 h 369"/>
                  <a:gd name="T4" fmla="*/ 118 w 362"/>
                  <a:gd name="T5" fmla="*/ 218 h 369"/>
                  <a:gd name="T6" fmla="*/ 109 w 362"/>
                  <a:gd name="T7" fmla="*/ 190 h 369"/>
                  <a:gd name="T8" fmla="*/ 113 w 362"/>
                  <a:gd name="T9" fmla="*/ 162 h 369"/>
                  <a:gd name="T10" fmla="*/ 125 w 362"/>
                  <a:gd name="T11" fmla="*/ 138 h 369"/>
                  <a:gd name="T12" fmla="*/ 147 w 362"/>
                  <a:gd name="T13" fmla="*/ 121 h 369"/>
                  <a:gd name="T14" fmla="*/ 174 w 362"/>
                  <a:gd name="T15" fmla="*/ 112 h 369"/>
                  <a:gd name="T16" fmla="*/ 202 w 362"/>
                  <a:gd name="T17" fmla="*/ 114 h 369"/>
                  <a:gd name="T18" fmla="*/ 226 w 362"/>
                  <a:gd name="T19" fmla="*/ 128 h 369"/>
                  <a:gd name="T20" fmla="*/ 244 w 362"/>
                  <a:gd name="T21" fmla="*/ 149 h 369"/>
                  <a:gd name="T22" fmla="*/ 252 w 362"/>
                  <a:gd name="T23" fmla="*/ 176 h 369"/>
                  <a:gd name="T24" fmla="*/ 250 w 362"/>
                  <a:gd name="T25" fmla="*/ 205 h 369"/>
                  <a:gd name="T26" fmla="*/ 236 w 362"/>
                  <a:gd name="T27" fmla="*/ 229 h 369"/>
                  <a:gd name="T28" fmla="*/ 215 w 362"/>
                  <a:gd name="T29" fmla="*/ 247 h 369"/>
                  <a:gd name="T30" fmla="*/ 189 w 362"/>
                  <a:gd name="T31" fmla="*/ 254 h 369"/>
                  <a:gd name="T32" fmla="*/ 328 w 362"/>
                  <a:gd name="T33" fmla="*/ 195 h 369"/>
                  <a:gd name="T34" fmla="*/ 354 w 362"/>
                  <a:gd name="T35" fmla="*/ 144 h 369"/>
                  <a:gd name="T36" fmla="*/ 361 w 362"/>
                  <a:gd name="T37" fmla="*/ 136 h 369"/>
                  <a:gd name="T38" fmla="*/ 360 w 362"/>
                  <a:gd name="T39" fmla="*/ 124 h 369"/>
                  <a:gd name="T40" fmla="*/ 316 w 362"/>
                  <a:gd name="T41" fmla="*/ 53 h 369"/>
                  <a:gd name="T42" fmla="*/ 304 w 362"/>
                  <a:gd name="T43" fmla="*/ 52 h 369"/>
                  <a:gd name="T44" fmla="*/ 256 w 362"/>
                  <a:gd name="T45" fmla="*/ 56 h 369"/>
                  <a:gd name="T46" fmla="*/ 236 w 362"/>
                  <a:gd name="T47" fmla="*/ 10 h 369"/>
                  <a:gd name="T48" fmla="*/ 229 w 362"/>
                  <a:gd name="T49" fmla="*/ 2 h 369"/>
                  <a:gd name="T50" fmla="*/ 146 w 362"/>
                  <a:gd name="T51" fmla="*/ 0 h 369"/>
                  <a:gd name="T52" fmla="*/ 135 w 362"/>
                  <a:gd name="T53" fmla="*/ 3 h 369"/>
                  <a:gd name="T54" fmla="*/ 131 w 362"/>
                  <a:gd name="T55" fmla="*/ 14 h 369"/>
                  <a:gd name="T56" fmla="*/ 99 w 362"/>
                  <a:gd name="T57" fmla="*/ 63 h 369"/>
                  <a:gd name="T58" fmla="*/ 55 w 362"/>
                  <a:gd name="T59" fmla="*/ 51 h 369"/>
                  <a:gd name="T60" fmla="*/ 44 w 362"/>
                  <a:gd name="T61" fmla="*/ 54 h 369"/>
                  <a:gd name="T62" fmla="*/ 1 w 362"/>
                  <a:gd name="T63" fmla="*/ 126 h 369"/>
                  <a:gd name="T64" fmla="*/ 2 w 362"/>
                  <a:gd name="T65" fmla="*/ 139 h 369"/>
                  <a:gd name="T66" fmla="*/ 36 w 362"/>
                  <a:gd name="T67" fmla="*/ 160 h 369"/>
                  <a:gd name="T68" fmla="*/ 36 w 362"/>
                  <a:gd name="T69" fmla="*/ 207 h 369"/>
                  <a:gd name="T70" fmla="*/ 1 w 362"/>
                  <a:gd name="T71" fmla="*/ 230 h 369"/>
                  <a:gd name="T72" fmla="*/ 1 w 362"/>
                  <a:gd name="T73" fmla="*/ 240 h 369"/>
                  <a:gd name="T74" fmla="*/ 44 w 362"/>
                  <a:gd name="T75" fmla="*/ 313 h 369"/>
                  <a:gd name="T76" fmla="*/ 60 w 362"/>
                  <a:gd name="T77" fmla="*/ 314 h 369"/>
                  <a:gd name="T78" fmla="*/ 120 w 362"/>
                  <a:gd name="T79" fmla="*/ 316 h 369"/>
                  <a:gd name="T80" fmla="*/ 132 w 362"/>
                  <a:gd name="T81" fmla="*/ 359 h 369"/>
                  <a:gd name="T82" fmla="*/ 140 w 362"/>
                  <a:gd name="T83" fmla="*/ 368 h 369"/>
                  <a:gd name="T84" fmla="*/ 225 w 362"/>
                  <a:gd name="T85" fmla="*/ 368 h 369"/>
                  <a:gd name="T86" fmla="*/ 233 w 362"/>
                  <a:gd name="T87" fmla="*/ 361 h 369"/>
                  <a:gd name="T88" fmla="*/ 237 w 362"/>
                  <a:gd name="T89" fmla="*/ 321 h 369"/>
                  <a:gd name="T90" fmla="*/ 274 w 362"/>
                  <a:gd name="T91" fmla="*/ 298 h 369"/>
                  <a:gd name="T92" fmla="*/ 310 w 362"/>
                  <a:gd name="T93" fmla="*/ 316 h 369"/>
                  <a:gd name="T94" fmla="*/ 360 w 362"/>
                  <a:gd name="T95" fmla="*/ 243 h 369"/>
                  <a:gd name="T96" fmla="*/ 362 w 362"/>
                  <a:gd name="T97" fmla="*/ 232 h 369"/>
                  <a:gd name="T98" fmla="*/ 354 w 362"/>
                  <a:gd name="T99" fmla="*/ 223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2" h="369">
                    <a:moveTo>
                      <a:pt x="181" y="255"/>
                    </a:moveTo>
                    <a:lnTo>
                      <a:pt x="174" y="254"/>
                    </a:lnTo>
                    <a:lnTo>
                      <a:pt x="166" y="253"/>
                    </a:lnTo>
                    <a:lnTo>
                      <a:pt x="160" y="252"/>
                    </a:lnTo>
                    <a:lnTo>
                      <a:pt x="153" y="249"/>
                    </a:lnTo>
                    <a:lnTo>
                      <a:pt x="147" y="247"/>
                    </a:lnTo>
                    <a:lnTo>
                      <a:pt x="141" y="243"/>
                    </a:lnTo>
                    <a:lnTo>
                      <a:pt x="135" y="238"/>
                    </a:lnTo>
                    <a:lnTo>
                      <a:pt x="131" y="234"/>
                    </a:lnTo>
                    <a:lnTo>
                      <a:pt x="125" y="229"/>
                    </a:lnTo>
                    <a:lnTo>
                      <a:pt x="122" y="223"/>
                    </a:lnTo>
                    <a:lnTo>
                      <a:pt x="118" y="218"/>
                    </a:lnTo>
                    <a:lnTo>
                      <a:pt x="115" y="212"/>
                    </a:lnTo>
                    <a:lnTo>
                      <a:pt x="113" y="205"/>
                    </a:lnTo>
                    <a:lnTo>
                      <a:pt x="110" y="198"/>
                    </a:lnTo>
                    <a:lnTo>
                      <a:pt x="109" y="190"/>
                    </a:lnTo>
                    <a:lnTo>
                      <a:pt x="109" y="183"/>
                    </a:lnTo>
                    <a:lnTo>
                      <a:pt x="109" y="176"/>
                    </a:lnTo>
                    <a:lnTo>
                      <a:pt x="110" y="169"/>
                    </a:lnTo>
                    <a:lnTo>
                      <a:pt x="113" y="162"/>
                    </a:lnTo>
                    <a:lnTo>
                      <a:pt x="115" y="156"/>
                    </a:lnTo>
                    <a:lnTo>
                      <a:pt x="118" y="149"/>
                    </a:lnTo>
                    <a:lnTo>
                      <a:pt x="122" y="143"/>
                    </a:lnTo>
                    <a:lnTo>
                      <a:pt x="125" y="138"/>
                    </a:lnTo>
                    <a:lnTo>
                      <a:pt x="131" y="132"/>
                    </a:lnTo>
                    <a:lnTo>
                      <a:pt x="135" y="128"/>
                    </a:lnTo>
                    <a:lnTo>
                      <a:pt x="141" y="124"/>
                    </a:lnTo>
                    <a:lnTo>
                      <a:pt x="147" y="121"/>
                    </a:lnTo>
                    <a:lnTo>
                      <a:pt x="153" y="117"/>
                    </a:lnTo>
                    <a:lnTo>
                      <a:pt x="160" y="114"/>
                    </a:lnTo>
                    <a:lnTo>
                      <a:pt x="166" y="113"/>
                    </a:lnTo>
                    <a:lnTo>
                      <a:pt x="174" y="112"/>
                    </a:lnTo>
                    <a:lnTo>
                      <a:pt x="181" y="111"/>
                    </a:lnTo>
                    <a:lnTo>
                      <a:pt x="189" y="112"/>
                    </a:lnTo>
                    <a:lnTo>
                      <a:pt x="195" y="113"/>
                    </a:lnTo>
                    <a:lnTo>
                      <a:pt x="202" y="114"/>
                    </a:lnTo>
                    <a:lnTo>
                      <a:pt x="209" y="117"/>
                    </a:lnTo>
                    <a:lnTo>
                      <a:pt x="215" y="121"/>
                    </a:lnTo>
                    <a:lnTo>
                      <a:pt x="221" y="124"/>
                    </a:lnTo>
                    <a:lnTo>
                      <a:pt x="226" y="128"/>
                    </a:lnTo>
                    <a:lnTo>
                      <a:pt x="231" y="132"/>
                    </a:lnTo>
                    <a:lnTo>
                      <a:pt x="236" y="138"/>
                    </a:lnTo>
                    <a:lnTo>
                      <a:pt x="240" y="143"/>
                    </a:lnTo>
                    <a:lnTo>
                      <a:pt x="244" y="149"/>
                    </a:lnTo>
                    <a:lnTo>
                      <a:pt x="247" y="156"/>
                    </a:lnTo>
                    <a:lnTo>
                      <a:pt x="250" y="162"/>
                    </a:lnTo>
                    <a:lnTo>
                      <a:pt x="251" y="169"/>
                    </a:lnTo>
                    <a:lnTo>
                      <a:pt x="252" y="176"/>
                    </a:lnTo>
                    <a:lnTo>
                      <a:pt x="253" y="183"/>
                    </a:lnTo>
                    <a:lnTo>
                      <a:pt x="252" y="190"/>
                    </a:lnTo>
                    <a:lnTo>
                      <a:pt x="251" y="198"/>
                    </a:lnTo>
                    <a:lnTo>
                      <a:pt x="250" y="205"/>
                    </a:lnTo>
                    <a:lnTo>
                      <a:pt x="247" y="212"/>
                    </a:lnTo>
                    <a:lnTo>
                      <a:pt x="244" y="218"/>
                    </a:lnTo>
                    <a:lnTo>
                      <a:pt x="240" y="223"/>
                    </a:lnTo>
                    <a:lnTo>
                      <a:pt x="236" y="229"/>
                    </a:lnTo>
                    <a:lnTo>
                      <a:pt x="231" y="234"/>
                    </a:lnTo>
                    <a:lnTo>
                      <a:pt x="226" y="238"/>
                    </a:lnTo>
                    <a:lnTo>
                      <a:pt x="221" y="243"/>
                    </a:lnTo>
                    <a:lnTo>
                      <a:pt x="215" y="247"/>
                    </a:lnTo>
                    <a:lnTo>
                      <a:pt x="209" y="249"/>
                    </a:lnTo>
                    <a:lnTo>
                      <a:pt x="202" y="252"/>
                    </a:lnTo>
                    <a:lnTo>
                      <a:pt x="195" y="253"/>
                    </a:lnTo>
                    <a:lnTo>
                      <a:pt x="189" y="254"/>
                    </a:lnTo>
                    <a:lnTo>
                      <a:pt x="181" y="255"/>
                    </a:lnTo>
                    <a:close/>
                    <a:moveTo>
                      <a:pt x="354" y="223"/>
                    </a:moveTo>
                    <a:lnTo>
                      <a:pt x="327" y="207"/>
                    </a:lnTo>
                    <a:lnTo>
                      <a:pt x="328" y="195"/>
                    </a:lnTo>
                    <a:lnTo>
                      <a:pt x="328" y="183"/>
                    </a:lnTo>
                    <a:lnTo>
                      <a:pt x="328" y="172"/>
                    </a:lnTo>
                    <a:lnTo>
                      <a:pt x="327" y="160"/>
                    </a:lnTo>
                    <a:lnTo>
                      <a:pt x="354" y="144"/>
                    </a:lnTo>
                    <a:lnTo>
                      <a:pt x="357" y="143"/>
                    </a:lnTo>
                    <a:lnTo>
                      <a:pt x="359" y="141"/>
                    </a:lnTo>
                    <a:lnTo>
                      <a:pt x="360" y="139"/>
                    </a:lnTo>
                    <a:lnTo>
                      <a:pt x="361" y="136"/>
                    </a:lnTo>
                    <a:lnTo>
                      <a:pt x="362" y="132"/>
                    </a:lnTo>
                    <a:lnTo>
                      <a:pt x="362" y="129"/>
                    </a:lnTo>
                    <a:lnTo>
                      <a:pt x="361" y="126"/>
                    </a:lnTo>
                    <a:lnTo>
                      <a:pt x="360" y="124"/>
                    </a:lnTo>
                    <a:lnTo>
                      <a:pt x="322" y="59"/>
                    </a:lnTo>
                    <a:lnTo>
                      <a:pt x="320" y="56"/>
                    </a:lnTo>
                    <a:lnTo>
                      <a:pt x="318" y="54"/>
                    </a:lnTo>
                    <a:lnTo>
                      <a:pt x="316" y="53"/>
                    </a:lnTo>
                    <a:lnTo>
                      <a:pt x="313" y="51"/>
                    </a:lnTo>
                    <a:lnTo>
                      <a:pt x="309" y="51"/>
                    </a:lnTo>
                    <a:lnTo>
                      <a:pt x="307" y="51"/>
                    </a:lnTo>
                    <a:lnTo>
                      <a:pt x="304" y="52"/>
                    </a:lnTo>
                    <a:lnTo>
                      <a:pt x="301" y="53"/>
                    </a:lnTo>
                    <a:lnTo>
                      <a:pt x="274" y="69"/>
                    </a:lnTo>
                    <a:lnTo>
                      <a:pt x="266" y="63"/>
                    </a:lnTo>
                    <a:lnTo>
                      <a:pt x="256" y="56"/>
                    </a:lnTo>
                    <a:lnTo>
                      <a:pt x="246" y="51"/>
                    </a:lnTo>
                    <a:lnTo>
                      <a:pt x="237" y="47"/>
                    </a:lnTo>
                    <a:lnTo>
                      <a:pt x="237" y="14"/>
                    </a:lnTo>
                    <a:lnTo>
                      <a:pt x="236" y="10"/>
                    </a:lnTo>
                    <a:lnTo>
                      <a:pt x="236" y="8"/>
                    </a:lnTo>
                    <a:lnTo>
                      <a:pt x="233" y="5"/>
                    </a:lnTo>
                    <a:lnTo>
                      <a:pt x="232" y="3"/>
                    </a:lnTo>
                    <a:lnTo>
                      <a:pt x="229" y="2"/>
                    </a:lnTo>
                    <a:lnTo>
                      <a:pt x="227" y="1"/>
                    </a:lnTo>
                    <a:lnTo>
                      <a:pt x="224" y="0"/>
                    </a:lnTo>
                    <a:lnTo>
                      <a:pt x="222" y="0"/>
                    </a:lnTo>
                    <a:lnTo>
                      <a:pt x="146" y="0"/>
                    </a:lnTo>
                    <a:lnTo>
                      <a:pt x="143" y="0"/>
                    </a:lnTo>
                    <a:lnTo>
                      <a:pt x="140" y="1"/>
                    </a:lnTo>
                    <a:lnTo>
                      <a:pt x="137" y="2"/>
                    </a:lnTo>
                    <a:lnTo>
                      <a:pt x="135" y="3"/>
                    </a:lnTo>
                    <a:lnTo>
                      <a:pt x="134" y="5"/>
                    </a:lnTo>
                    <a:lnTo>
                      <a:pt x="132" y="8"/>
                    </a:lnTo>
                    <a:lnTo>
                      <a:pt x="132" y="10"/>
                    </a:lnTo>
                    <a:lnTo>
                      <a:pt x="131" y="14"/>
                    </a:lnTo>
                    <a:lnTo>
                      <a:pt x="131" y="47"/>
                    </a:lnTo>
                    <a:lnTo>
                      <a:pt x="120" y="52"/>
                    </a:lnTo>
                    <a:lnTo>
                      <a:pt x="109" y="57"/>
                    </a:lnTo>
                    <a:lnTo>
                      <a:pt x="99" y="63"/>
                    </a:lnTo>
                    <a:lnTo>
                      <a:pt x="90" y="69"/>
                    </a:lnTo>
                    <a:lnTo>
                      <a:pt x="61" y="53"/>
                    </a:lnTo>
                    <a:lnTo>
                      <a:pt x="58" y="52"/>
                    </a:lnTo>
                    <a:lnTo>
                      <a:pt x="55" y="51"/>
                    </a:lnTo>
                    <a:lnTo>
                      <a:pt x="53" y="51"/>
                    </a:lnTo>
                    <a:lnTo>
                      <a:pt x="49" y="51"/>
                    </a:lnTo>
                    <a:lnTo>
                      <a:pt x="47" y="52"/>
                    </a:lnTo>
                    <a:lnTo>
                      <a:pt x="44" y="54"/>
                    </a:lnTo>
                    <a:lnTo>
                      <a:pt x="42" y="56"/>
                    </a:lnTo>
                    <a:lnTo>
                      <a:pt x="41" y="59"/>
                    </a:lnTo>
                    <a:lnTo>
                      <a:pt x="2" y="124"/>
                    </a:lnTo>
                    <a:lnTo>
                      <a:pt x="1" y="126"/>
                    </a:lnTo>
                    <a:lnTo>
                      <a:pt x="0" y="129"/>
                    </a:lnTo>
                    <a:lnTo>
                      <a:pt x="0" y="132"/>
                    </a:lnTo>
                    <a:lnTo>
                      <a:pt x="1" y="136"/>
                    </a:lnTo>
                    <a:lnTo>
                      <a:pt x="2" y="139"/>
                    </a:lnTo>
                    <a:lnTo>
                      <a:pt x="3" y="141"/>
                    </a:lnTo>
                    <a:lnTo>
                      <a:pt x="6" y="143"/>
                    </a:lnTo>
                    <a:lnTo>
                      <a:pt x="8" y="144"/>
                    </a:lnTo>
                    <a:lnTo>
                      <a:pt x="36" y="160"/>
                    </a:lnTo>
                    <a:lnTo>
                      <a:pt x="34" y="172"/>
                    </a:lnTo>
                    <a:lnTo>
                      <a:pt x="34" y="183"/>
                    </a:lnTo>
                    <a:lnTo>
                      <a:pt x="34" y="195"/>
                    </a:lnTo>
                    <a:lnTo>
                      <a:pt x="36" y="207"/>
                    </a:lnTo>
                    <a:lnTo>
                      <a:pt x="8" y="223"/>
                    </a:lnTo>
                    <a:lnTo>
                      <a:pt x="6" y="224"/>
                    </a:lnTo>
                    <a:lnTo>
                      <a:pt x="3" y="227"/>
                    </a:lnTo>
                    <a:lnTo>
                      <a:pt x="1" y="230"/>
                    </a:lnTo>
                    <a:lnTo>
                      <a:pt x="0" y="233"/>
                    </a:lnTo>
                    <a:lnTo>
                      <a:pt x="0" y="235"/>
                    </a:lnTo>
                    <a:lnTo>
                      <a:pt x="0" y="237"/>
                    </a:lnTo>
                    <a:lnTo>
                      <a:pt x="1" y="240"/>
                    </a:lnTo>
                    <a:lnTo>
                      <a:pt x="2" y="243"/>
                    </a:lnTo>
                    <a:lnTo>
                      <a:pt x="40" y="309"/>
                    </a:lnTo>
                    <a:lnTo>
                      <a:pt x="42" y="311"/>
                    </a:lnTo>
                    <a:lnTo>
                      <a:pt x="44" y="313"/>
                    </a:lnTo>
                    <a:lnTo>
                      <a:pt x="46" y="314"/>
                    </a:lnTo>
                    <a:lnTo>
                      <a:pt x="48" y="315"/>
                    </a:lnTo>
                    <a:lnTo>
                      <a:pt x="55" y="316"/>
                    </a:lnTo>
                    <a:lnTo>
                      <a:pt x="60" y="314"/>
                    </a:lnTo>
                    <a:lnTo>
                      <a:pt x="90" y="297"/>
                    </a:lnTo>
                    <a:lnTo>
                      <a:pt x="99" y="304"/>
                    </a:lnTo>
                    <a:lnTo>
                      <a:pt x="109" y="310"/>
                    </a:lnTo>
                    <a:lnTo>
                      <a:pt x="120" y="316"/>
                    </a:lnTo>
                    <a:lnTo>
                      <a:pt x="131" y="321"/>
                    </a:lnTo>
                    <a:lnTo>
                      <a:pt x="131" y="354"/>
                    </a:lnTo>
                    <a:lnTo>
                      <a:pt x="132" y="356"/>
                    </a:lnTo>
                    <a:lnTo>
                      <a:pt x="132" y="359"/>
                    </a:lnTo>
                    <a:lnTo>
                      <a:pt x="134" y="361"/>
                    </a:lnTo>
                    <a:lnTo>
                      <a:pt x="135" y="363"/>
                    </a:lnTo>
                    <a:lnTo>
                      <a:pt x="137" y="366"/>
                    </a:lnTo>
                    <a:lnTo>
                      <a:pt x="140" y="368"/>
                    </a:lnTo>
                    <a:lnTo>
                      <a:pt x="143" y="368"/>
                    </a:lnTo>
                    <a:lnTo>
                      <a:pt x="146" y="369"/>
                    </a:lnTo>
                    <a:lnTo>
                      <a:pt x="222" y="369"/>
                    </a:lnTo>
                    <a:lnTo>
                      <a:pt x="225" y="368"/>
                    </a:lnTo>
                    <a:lnTo>
                      <a:pt x="227" y="368"/>
                    </a:lnTo>
                    <a:lnTo>
                      <a:pt x="229" y="366"/>
                    </a:lnTo>
                    <a:lnTo>
                      <a:pt x="232" y="363"/>
                    </a:lnTo>
                    <a:lnTo>
                      <a:pt x="233" y="361"/>
                    </a:lnTo>
                    <a:lnTo>
                      <a:pt x="236" y="359"/>
                    </a:lnTo>
                    <a:lnTo>
                      <a:pt x="236" y="356"/>
                    </a:lnTo>
                    <a:lnTo>
                      <a:pt x="237" y="354"/>
                    </a:lnTo>
                    <a:lnTo>
                      <a:pt x="237" y="321"/>
                    </a:lnTo>
                    <a:lnTo>
                      <a:pt x="246" y="316"/>
                    </a:lnTo>
                    <a:lnTo>
                      <a:pt x="256" y="311"/>
                    </a:lnTo>
                    <a:lnTo>
                      <a:pt x="266" y="305"/>
                    </a:lnTo>
                    <a:lnTo>
                      <a:pt x="274" y="298"/>
                    </a:lnTo>
                    <a:lnTo>
                      <a:pt x="302" y="313"/>
                    </a:lnTo>
                    <a:lnTo>
                      <a:pt x="305" y="315"/>
                    </a:lnTo>
                    <a:lnTo>
                      <a:pt x="307" y="315"/>
                    </a:lnTo>
                    <a:lnTo>
                      <a:pt x="310" y="316"/>
                    </a:lnTo>
                    <a:lnTo>
                      <a:pt x="314" y="316"/>
                    </a:lnTo>
                    <a:lnTo>
                      <a:pt x="319" y="313"/>
                    </a:lnTo>
                    <a:lnTo>
                      <a:pt x="322" y="309"/>
                    </a:lnTo>
                    <a:lnTo>
                      <a:pt x="360" y="243"/>
                    </a:lnTo>
                    <a:lnTo>
                      <a:pt x="362" y="240"/>
                    </a:lnTo>
                    <a:lnTo>
                      <a:pt x="362" y="237"/>
                    </a:lnTo>
                    <a:lnTo>
                      <a:pt x="362" y="234"/>
                    </a:lnTo>
                    <a:lnTo>
                      <a:pt x="362" y="232"/>
                    </a:lnTo>
                    <a:lnTo>
                      <a:pt x="361" y="229"/>
                    </a:lnTo>
                    <a:lnTo>
                      <a:pt x="359" y="227"/>
                    </a:lnTo>
                    <a:lnTo>
                      <a:pt x="357" y="224"/>
                    </a:lnTo>
                    <a:lnTo>
                      <a:pt x="354" y="2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29" name="Group 528"/>
          <p:cNvGrpSpPr/>
          <p:nvPr/>
        </p:nvGrpSpPr>
        <p:grpSpPr>
          <a:xfrm>
            <a:off x="4057650" y="198086"/>
            <a:ext cx="1028700" cy="82917"/>
            <a:chOff x="-170626" y="0"/>
            <a:chExt cx="13534857" cy="166915"/>
          </a:xfrm>
        </p:grpSpPr>
        <p:sp>
          <p:nvSpPr>
            <p:cNvPr id="530" name="Parallelogram 529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Parallelogram 530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Parallelogram 531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3" name="Title 1"/>
          <p:cNvSpPr txBox="1">
            <a:spLocks/>
          </p:cNvSpPr>
          <p:nvPr/>
        </p:nvSpPr>
        <p:spPr>
          <a:xfrm>
            <a:off x="0" y="332810"/>
            <a:ext cx="9144000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cap="small" dirty="0" smtClean="0"/>
              <a:t>Structure de l’intervention</a:t>
            </a:r>
            <a:endParaRPr lang="en-US" sz="3200" cap="small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9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" grpId="1"/>
      <p:bldP spid="516" grpId="0"/>
      <p:bldP spid="5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3660" y="864757"/>
            <a:ext cx="1585170" cy="3747273"/>
          </a:xfrm>
          <a:prstGeom prst="rect">
            <a:avLst/>
          </a:prstGeom>
          <a:solidFill>
            <a:srgbClr val="EEB760"/>
          </a:solidFill>
          <a:ln w="3175" cap="flat">
            <a:noFill/>
            <a:prstDash val="solid"/>
            <a:miter lim="800000"/>
            <a:headEnd/>
            <a:tailEnd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fr-FR" b="1" dirty="0" err="1" smtClean="0">
                <a:solidFill>
                  <a:schemeClr val="bg1"/>
                </a:solidFill>
              </a:rPr>
              <a:t>Democracy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</a:p>
          <a:p>
            <a:pPr algn="ctr" defTabSz="914400"/>
            <a:r>
              <a:rPr lang="fr-FR" b="1" dirty="0" smtClean="0">
                <a:solidFill>
                  <a:schemeClr val="bg1"/>
                </a:solidFill>
              </a:rPr>
              <a:t>@</a:t>
            </a:r>
            <a:r>
              <a:rPr lang="fr-FR" b="1" dirty="0" err="1" smtClean="0">
                <a:solidFill>
                  <a:schemeClr val="bg1"/>
                </a:solidFill>
              </a:rPr>
              <a:t>work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33088" y="828726"/>
            <a:ext cx="1585170" cy="3783304"/>
          </a:xfrm>
          <a:prstGeom prst="rect">
            <a:avLst/>
          </a:prstGeom>
          <a:solidFill>
            <a:srgbClr val="46B688"/>
          </a:solidFill>
          <a:ln w="3175" cap="flat">
            <a:noFill/>
            <a:prstDash val="solid"/>
            <a:miter lim="800000"/>
            <a:headEnd/>
            <a:tailEnd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fr-FR" b="1" dirty="0" smtClean="0">
                <a:solidFill>
                  <a:srgbClr val="FFFFFF"/>
                </a:solidFill>
              </a:rPr>
              <a:t>Flexibilité S-T</a:t>
            </a:r>
            <a:endParaRPr lang="fr-FR" b="1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1132" y="234201"/>
            <a:ext cx="5782268" cy="131515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392150" y="247708"/>
            <a:ext cx="2133918" cy="369332"/>
          </a:xfrm>
          <a:prstGeom prst="rect">
            <a:avLst/>
          </a:prstGeom>
          <a:noFill/>
          <a:ln w="3175" cap="flat">
            <a:noFill/>
            <a:prstDash val="solid"/>
            <a:miter lim="800000"/>
            <a:headEnd/>
            <a:tailEnd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defTabSz="914400"/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UTILISATION DES TIC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319" y="1701752"/>
            <a:ext cx="6881081" cy="1315151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32319" y="3143013"/>
            <a:ext cx="6881081" cy="1315151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39472" y="2089825"/>
            <a:ext cx="130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558ED5"/>
                </a:solidFill>
              </a:rPr>
              <a:t>Intra-muros</a:t>
            </a:r>
            <a:endParaRPr lang="fr-FR" dirty="0">
              <a:solidFill>
                <a:srgbClr val="558ED5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19819" y="36294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558ED5"/>
                </a:solidFill>
              </a:rPr>
              <a:t>Extra-muros</a:t>
            </a:r>
            <a:endParaRPr lang="fr-FR" dirty="0">
              <a:solidFill>
                <a:srgbClr val="558ED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40802" y="1738515"/>
            <a:ext cx="1242917" cy="4924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FFFFFF"/>
                </a:solidFill>
              </a:rPr>
              <a:t>Management participatif</a:t>
            </a:r>
            <a:endParaRPr lang="fr-FR" sz="1300" dirty="0">
              <a:solidFill>
                <a:srgbClr val="FFFF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40802" y="2331917"/>
            <a:ext cx="1242917" cy="18928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FFFFFF"/>
                </a:solidFill>
              </a:rPr>
              <a:t>Equipes collaboratives</a:t>
            </a:r>
          </a:p>
          <a:p>
            <a:pPr algn="ctr"/>
            <a:r>
              <a:rPr lang="fr-FR" sz="1300" dirty="0" smtClean="0">
                <a:solidFill>
                  <a:srgbClr val="FFFFFF"/>
                </a:solidFill>
              </a:rPr>
              <a:t>Méthodes Agile</a:t>
            </a:r>
          </a:p>
          <a:p>
            <a:pPr algn="ctr"/>
            <a:endParaRPr lang="fr-FR" sz="1300" dirty="0">
              <a:solidFill>
                <a:srgbClr val="FFFFFF"/>
              </a:solidFill>
            </a:endParaRPr>
          </a:p>
          <a:p>
            <a:pPr algn="ctr"/>
            <a:endParaRPr lang="fr-FR" sz="1300" dirty="0" smtClean="0">
              <a:solidFill>
                <a:srgbClr val="FFFFFF"/>
              </a:solidFill>
            </a:endParaRPr>
          </a:p>
          <a:p>
            <a:pPr algn="ctr"/>
            <a:r>
              <a:rPr lang="fr-FR" sz="1300" dirty="0" smtClean="0">
                <a:solidFill>
                  <a:srgbClr val="FFFFFF"/>
                </a:solidFill>
              </a:rPr>
              <a:t>Equipes projet</a:t>
            </a:r>
          </a:p>
          <a:p>
            <a:pPr algn="ctr"/>
            <a:endParaRPr lang="fr-FR" sz="1300" dirty="0">
              <a:solidFill>
                <a:srgbClr val="FFFFFF"/>
              </a:solidFill>
            </a:endParaRPr>
          </a:p>
          <a:p>
            <a:pPr algn="ctr"/>
            <a:r>
              <a:rPr lang="fr-FR" sz="1300" dirty="0" smtClean="0">
                <a:solidFill>
                  <a:srgbClr val="FFFFFF"/>
                </a:solidFill>
              </a:rPr>
              <a:t>Equipes virtuelles</a:t>
            </a:r>
            <a:endParaRPr lang="fr-FR" sz="1300" dirty="0">
              <a:solidFill>
                <a:srgbClr val="FFFFFF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13927" y="1970845"/>
            <a:ext cx="1242917" cy="7386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Espaces de travail partagés</a:t>
            </a:r>
            <a:endParaRPr lang="fr-FR" sz="1400" dirty="0">
              <a:solidFill>
                <a:srgbClr val="FFFFFF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00907" y="3475550"/>
            <a:ext cx="1242917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FFFF"/>
                </a:solidFill>
              </a:rPr>
              <a:t>Travail à distance</a:t>
            </a:r>
            <a:endParaRPr lang="fr-FR" sz="1400" dirty="0">
              <a:solidFill>
                <a:srgbClr val="FFFFFF"/>
              </a:solidFill>
            </a:endParaRPr>
          </a:p>
        </p:txBody>
      </p:sp>
      <p:grpSp>
        <p:nvGrpSpPr>
          <p:cNvPr id="14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15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2577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64261"/>
            <a:ext cx="8229600" cy="857250"/>
          </a:xfrm>
        </p:spPr>
        <p:txBody>
          <a:bodyPr/>
          <a:lstStyle/>
          <a:p>
            <a:r>
              <a:rPr lang="fr-FR" cap="small" dirty="0" smtClean="0"/>
              <a:t>Pour les PME?</a:t>
            </a:r>
            <a:endParaRPr lang="fr-FR" cap="small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248801638"/>
              </p:ext>
            </p:extLst>
          </p:nvPr>
        </p:nvGraphicFramePr>
        <p:xfrm>
          <a:off x="684505" y="782966"/>
          <a:ext cx="810598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6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9968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170497157"/>
              </p:ext>
            </p:extLst>
          </p:nvPr>
        </p:nvGraphicFramePr>
        <p:xfrm>
          <a:off x="1016000" y="349250"/>
          <a:ext cx="6692900" cy="448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1187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4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058397145"/>
              </p:ext>
            </p:extLst>
          </p:nvPr>
        </p:nvGraphicFramePr>
        <p:xfrm>
          <a:off x="914400" y="311150"/>
          <a:ext cx="73914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Le management participatif</a:t>
            </a:r>
            <a:endParaRPr lang="fr-FR" cap="small" dirty="0"/>
          </a:p>
        </p:txBody>
      </p:sp>
    </p:spTree>
    <p:extLst>
      <p:ext uri="{BB962C8B-B14F-4D97-AF65-F5344CB8AC3E}">
        <p14:creationId xmlns:p14="http://schemas.microsoft.com/office/powerpoint/2010/main" val="26655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4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35278002"/>
              </p:ext>
            </p:extLst>
          </p:nvPr>
        </p:nvGraphicFramePr>
        <p:xfrm>
          <a:off x="711199" y="400050"/>
          <a:ext cx="7975601" cy="445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Le travail collaboratif</a:t>
            </a:r>
            <a:endParaRPr lang="fr-FR" cap="small" dirty="0"/>
          </a:p>
        </p:txBody>
      </p:sp>
    </p:spTree>
    <p:extLst>
      <p:ext uri="{BB962C8B-B14F-4D97-AF65-F5344CB8AC3E}">
        <p14:creationId xmlns:p14="http://schemas.microsoft.com/office/powerpoint/2010/main" val="129219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4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986129482"/>
              </p:ext>
            </p:extLst>
          </p:nvPr>
        </p:nvGraphicFramePr>
        <p:xfrm>
          <a:off x="469900" y="285750"/>
          <a:ext cx="8216900" cy="452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Les espaces de travail partagés</a:t>
            </a:r>
            <a:endParaRPr lang="fr-FR" cap="small" dirty="0"/>
          </a:p>
        </p:txBody>
      </p:sp>
    </p:spTree>
    <p:extLst>
      <p:ext uri="{BB962C8B-B14F-4D97-AF65-F5344CB8AC3E}">
        <p14:creationId xmlns:p14="http://schemas.microsoft.com/office/powerpoint/2010/main" val="262979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21"/>
          <p:cNvGrpSpPr/>
          <p:nvPr/>
        </p:nvGrpSpPr>
        <p:grpSpPr>
          <a:xfrm>
            <a:off x="-503571" y="5060583"/>
            <a:ext cx="10151143" cy="82917"/>
            <a:chOff x="-170626" y="0"/>
            <a:chExt cx="13534857" cy="166915"/>
          </a:xfrm>
        </p:grpSpPr>
        <p:sp>
          <p:nvSpPr>
            <p:cNvPr id="4" name="Parallelogram 322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arallelogram 323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arallelogram 324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815679334"/>
              </p:ext>
            </p:extLst>
          </p:nvPr>
        </p:nvGraphicFramePr>
        <p:xfrm>
          <a:off x="457199" y="286479"/>
          <a:ext cx="8537603" cy="4574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small" dirty="0" smtClean="0"/>
              <a:t>Le travail à distance</a:t>
            </a:r>
            <a:endParaRPr lang="fr-FR" cap="small" dirty="0"/>
          </a:p>
        </p:txBody>
      </p:sp>
    </p:spTree>
    <p:extLst>
      <p:ext uri="{BB962C8B-B14F-4D97-AF65-F5344CB8AC3E}">
        <p14:creationId xmlns:p14="http://schemas.microsoft.com/office/powerpoint/2010/main" val="3269932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10021</TotalTime>
  <Words>669</Words>
  <Application>Microsoft Macintosh PowerPoint</Application>
  <PresentationFormat>Présentation à l'écran (16:9)</PresentationFormat>
  <Paragraphs>139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Le NWOW: pour qui? Pourquoi?</vt:lpstr>
      <vt:lpstr>Présentation PowerPoint</vt:lpstr>
      <vt:lpstr>Présentation PowerPoint</vt:lpstr>
      <vt:lpstr>Pour les PME?</vt:lpstr>
      <vt:lpstr>Présentation PowerPoint</vt:lpstr>
      <vt:lpstr>Le management participatif</vt:lpstr>
      <vt:lpstr>Le travail collaboratif</vt:lpstr>
      <vt:lpstr>Les espaces de travail partagés</vt:lpstr>
      <vt:lpstr>Le travail à distance</vt:lpstr>
      <vt:lpstr>Présentation PowerPoint</vt:lpstr>
      <vt:lpstr>Pour aller plus loin…</vt:lpstr>
    </vt:vector>
  </TitlesOfParts>
  <Company>ULg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Giseline Rondeaux</dc:creator>
  <cp:lastModifiedBy>Giseline Rondeaux</cp:lastModifiedBy>
  <cp:revision>58</cp:revision>
  <dcterms:created xsi:type="dcterms:W3CDTF">2017-07-04T14:50:17Z</dcterms:created>
  <dcterms:modified xsi:type="dcterms:W3CDTF">2017-10-05T07:14:09Z</dcterms:modified>
</cp:coreProperties>
</file>